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6.png"/><Relationship Id="rId22" Type="http://schemas.openxmlformats.org/officeDocument/2006/relationships/image" Target="../media/image47.png"/><Relationship Id="rId23" Type="http://schemas.openxmlformats.org/officeDocument/2006/relationships/image" Target="../media/image48.png"/><Relationship Id="rId24" Type="http://schemas.openxmlformats.org/officeDocument/2006/relationships/image" Target="../media/image49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2.png"/><Relationship Id="rId9" Type="http://schemas.openxmlformats.org/officeDocument/2006/relationships/image" Target="../media/image4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1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¿qué representa un </a:t>
            </a:r>
            <a:r>
              <a:rPr b="1">
                <a:solidFill>
                  <a:srgbClr val="7030A0"/>
                </a:solidFill>
              </a:rPr>
              <a:t>antinodo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un </a:t>
            </a:r>
            <a:r>
              <a:rPr b="1">
                <a:solidFill>
                  <a:srgbClr val="7030A0"/>
                </a:solidFill>
              </a:rPr>
              <a:t>antinodo</a:t>
            </a:r>
            <a:r>
              <a:t> representa…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1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9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con un anti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está relacionado con un anti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con un anti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está relacionado con un anti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9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cambiarían los </a:t>
            </a:r>
            <a:r>
              <a:rPr b="1">
                <a:solidFill>
                  <a:srgbClr val="7030A0"/>
                </a:solidFill>
              </a:rPr>
              <a:t>nodos</a:t>
            </a:r>
            <a:r>
              <a:t> si las fuentes de la onda n.° 1 y la onda n.° 2 estuvieran más cerca una de la otra?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las fuentes de la onda #1 y la onda #2 estuvieran más cerca una de la otra, los </a:t>
            </a:r>
            <a:r>
              <a:rPr b="1">
                <a:solidFill>
                  <a:srgbClr val="7030A0"/>
                </a:solidFill>
              </a:rPr>
              <a:t>nodos</a:t>
            </a:r>
            <a:r>
              <a:t> cambiarían de la siguiente manera...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nodo.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9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01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nodo...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.
Incluye otras 3-5 palabras de vocabulario en tu párrafo. Puedes incluir los siguientes inicios de oración:​
​</a:t>
            </a:r>
            <a:r>
              <a:rPr i="1"/>
              <a:t>•   En una </a:t>
            </a:r>
            <a:r>
              <a:rPr i="1" b="1">
                <a:solidFill>
                  <a:srgbClr val="7030A0"/>
                </a:solidFill>
              </a:rPr>
              <a:t>onda estacionaria</a:t>
            </a:r>
            <a:r>
              <a:rPr i="1"/>
              <a:t>, un </a:t>
            </a:r>
            <a:r>
              <a:rPr i="1" b="1">
                <a:solidFill>
                  <a:srgbClr val="7030A0"/>
                </a:solidFill>
              </a:rPr>
              <a:t>nodo</a:t>
            </a:r>
            <a:r>
              <a:rPr i="1"/>
              <a:t> representa...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nodo</a:t>
            </a:r>
            <a:r>
              <a:rPr i="1"/>
              <a:t> está relacionado con un anti</a:t>
            </a:r>
            <a:r>
              <a:rPr i="1" b="1">
                <a:solidFill>
                  <a:srgbClr val="7030A0"/>
                </a:solidFill>
              </a:rPr>
              <a:t>nodo</a:t>
            </a:r>
            <a:r>
              <a:rPr i="1"/>
              <a:t> porque...
</a:t>
            </a:r>
            <a:r>
              <a:rPr i="1"/>
              <a:t>•   Si las fuentes de la onda #1 y la onda #2 estuvieran más cerca una de la otra, los </a:t>
            </a:r>
            <a:r>
              <a:rPr i="1" b="1">
                <a:solidFill>
                  <a:srgbClr val="7030A0"/>
                </a:solidFill>
              </a:rPr>
              <a:t>nodos</a:t>
            </a:r>
            <a:r>
              <a:rPr i="1"/>
              <a:t> cambiarían de la siguiente manera...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091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nodo.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cambiarían los nodos si las fuentes de la onda n.° 1 y la onda n.° 2 estuvieran más cerca una de la otra?</a:t>
            </a:r>
            <a:r>
              <a:t>
</a:t>
            </a:r>
            <a:r>
              <a:rPr i="1"/>
              <a:t>Si las fuentes de la onda #1 y la onda #2 estuvieran más cerca una de la otra, los nodos cambiarían de la siguiente manera...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¿Cómo cambiarían los nodos si las fuentes de la onda n.° 1 y la onda n.° 2 estuvieran más cerca una de la otra?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09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1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9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1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9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¿qué representa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En una </a:t>
            </a:r>
            <a:r>
              <a:rPr b="1">
                <a:solidFill>
                  <a:srgbClr val="7030A0"/>
                </a:solidFill>
              </a:rPr>
              <a:t>onda estacionaria</a:t>
            </a:r>
            <a:r>
              <a:t>, un </a:t>
            </a:r>
            <a:r>
              <a:rPr b="1">
                <a:solidFill>
                  <a:srgbClr val="7030A0"/>
                </a:solidFill>
              </a:rPr>
              <a:t>nodo</a:t>
            </a:r>
            <a:r>
              <a:t> representa...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