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3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7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8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9.png"/><Relationship Id="rId22" Type="http://schemas.openxmlformats.org/officeDocument/2006/relationships/image" Target="../media/image50.png"/><Relationship Id="rId23" Type="http://schemas.openxmlformats.org/officeDocument/2006/relationships/image" Target="../media/image51.png"/><Relationship Id="rId24" Type="http://schemas.openxmlformats.org/officeDocument/2006/relationships/image" Target="../media/image52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3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55.png"/><Relationship Id="rId9" Type="http://schemas.openxmlformats.org/officeDocument/2006/relationships/image" Target="../media/image43.png"/><Relationship Id="rId10" Type="http://schemas.openxmlformats.org/officeDocument/2006/relationships/image" Target="../media/image47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22.png"/><Relationship Id="rId8" Type="http://schemas.openxmlformats.org/officeDocument/2006/relationships/image" Target="../media/image32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8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8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8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11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ocurre una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 ocurre cuando…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5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mueven los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 en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 se mueven en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05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11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una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pH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pH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11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¿Dónde se encuentran los </a:t>
            </a:r>
            <a:r>
              <a:rPr b="1">
                <a:solidFill>
                  <a:srgbClr val="7030A0"/>
                </a:solidFill>
              </a:rPr>
              <a:t>neutrones</a:t>
            </a:r>
            <a:r>
              <a:t> en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neutrones</a:t>
            </a:r>
            <a:r>
              <a:t> se encuentran…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11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11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una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pH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pH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11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una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pH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pH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9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que un </a:t>
            </a:r>
            <a:r>
              <a:rPr b="1">
                <a:solidFill>
                  <a:srgbClr val="7030A0"/>
                </a:solidFill>
              </a:rPr>
              <a:t>reactivo</a:t>
            </a:r>
            <a:r>
              <a:t> sea </a:t>
            </a:r>
            <a:r>
              <a:rPr b="1">
                <a:solidFill>
                  <a:srgbClr val="7030A0"/>
                </a:solidFill>
              </a:rPr>
              <a:t>limitante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reactivo</a:t>
            </a:r>
            <a:r>
              <a:t> es </a:t>
            </a:r>
            <a:r>
              <a:rPr b="1">
                <a:solidFill>
                  <a:srgbClr val="7030A0"/>
                </a:solidFill>
              </a:rPr>
              <a:t>limitante</a:t>
            </a:r>
            <a:r>
              <a:t> cuando…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11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vería afectada una neutralización si uno de los </a:t>
            </a:r>
            <a:r>
              <a:rPr b="1">
                <a:solidFill>
                  <a:srgbClr val="7030A0"/>
                </a:solidFill>
              </a:rPr>
              <a:t>reactivos</a:t>
            </a:r>
            <a:r>
              <a:t> fuera </a:t>
            </a:r>
            <a:r>
              <a:rPr b="1">
                <a:solidFill>
                  <a:srgbClr val="7030A0"/>
                </a:solidFill>
              </a:rPr>
              <a:t>limitante</a:t>
            </a:r>
            <a:r>
              <a:t>? ¿Por qué?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uno de los </a:t>
            </a:r>
            <a:r>
              <a:rPr b="1">
                <a:solidFill>
                  <a:srgbClr val="7030A0"/>
                </a:solidFill>
              </a:rPr>
              <a:t>reactivos</a:t>
            </a:r>
            <a:r>
              <a:t> fuera </a:t>
            </a:r>
            <a:r>
              <a:rPr b="1">
                <a:solidFill>
                  <a:srgbClr val="7030A0"/>
                </a:solidFill>
              </a:rPr>
              <a:t>limitante</a:t>
            </a:r>
            <a:r>
              <a:t>, una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... porque…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reacción de neutralización.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1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11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11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1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Ce05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5" name="Picture 24" descr="SCe118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reacción de neutralización...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reacción de neutralización</a:t>
            </a:r>
            <a:r>
              <a:rPr i="1"/>
              <a:t> ocurre cuando…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reacción de neutralización</a:t>
            </a:r>
            <a:r>
              <a:rPr i="1"/>
              <a:t> está relacionada con el </a:t>
            </a:r>
            <a:r>
              <a:rPr i="1" b="1">
                <a:solidFill>
                  <a:srgbClr val="7030A0"/>
                </a:solidFill>
              </a:rPr>
              <a:t>pH</a:t>
            </a:r>
            <a:r>
              <a:rPr i="1"/>
              <a:t> porque…
</a:t>
            </a:r>
            <a:r>
              <a:rPr i="1"/>
              <a:t>•   Si uno de los </a:t>
            </a:r>
            <a:r>
              <a:rPr i="1" b="1">
                <a:solidFill>
                  <a:srgbClr val="7030A0"/>
                </a:solidFill>
              </a:rPr>
              <a:t>reactivos</a:t>
            </a:r>
            <a:r>
              <a:rPr i="1"/>
              <a:t> fuera </a:t>
            </a:r>
            <a:r>
              <a:rPr i="1" b="1">
                <a:solidFill>
                  <a:srgbClr val="7030A0"/>
                </a:solidFill>
              </a:rPr>
              <a:t>limitante</a:t>
            </a:r>
            <a:r>
              <a:rPr i="1"/>
              <a:t>, una </a:t>
            </a:r>
            <a:r>
              <a:rPr i="1" b="1">
                <a:solidFill>
                  <a:srgbClr val="7030A0"/>
                </a:solidFill>
              </a:rPr>
              <a:t>reacción de neutralización</a:t>
            </a:r>
            <a:r>
              <a:rPr i="1"/>
              <a:t>...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Ce117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reacción de neutralización.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se vería afectada una neutralización si uno de los reactivos fuera limitante? ¿Por qué?</a:t>
            </a:r>
            <a:r>
              <a:t>
</a:t>
            </a:r>
            <a:r>
              <a:rPr i="1"/>
              <a:t>Si uno de los reactivos fuera limitante, una reacción de neutralización...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Ce11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Ce05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Ce11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¿Cómo se vería afectada una neutralización si uno de los reactivos fuera limitante?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Los términos ____ y ____ se relacionan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Ce11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05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11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1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5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1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