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/>
          <a:p>
            <a:br/>
            <a:r>
              <a:t>ELPS</a:t>
            </a:r>
            <a:br/>
          </a:p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2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38.png"/><Relationship Id="rId21" Type="http://schemas.openxmlformats.org/officeDocument/2006/relationships/image" Target="../media/image39.png"/><Relationship Id="rId22" Type="http://schemas.openxmlformats.org/officeDocument/2006/relationships/image" Target="../media/image40.png"/><Relationship Id="rId23" Type="http://schemas.openxmlformats.org/officeDocument/2006/relationships/image" Target="../media/image41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2.png"/><Relationship Id="rId24" Type="http://schemas.openxmlformats.org/officeDocument/2006/relationships/image" Target="../media/image28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27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image" Target="../media/image45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28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46.png"/><Relationship Id="rId22" Type="http://schemas.openxmlformats.org/officeDocument/2006/relationships/image" Target="../media/image47.png"/><Relationship Id="rId23" Type="http://schemas.openxmlformats.org/officeDocument/2006/relationships/image" Target="../media/image48.png"/><Relationship Id="rId24" Type="http://schemas.openxmlformats.org/officeDocument/2006/relationships/image" Target="../media/image49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5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28.png"/><Relationship Id="rId18" Type="http://schemas.openxmlformats.org/officeDocument/2006/relationships/image" Target="../media/image3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19.xml"/><Relationship Id="rId8" Type="http://schemas.openxmlformats.org/officeDocument/2006/relationships/image" Target="../media/image52.png"/><Relationship Id="rId9" Type="http://schemas.openxmlformats.org/officeDocument/2006/relationships/image" Target="../media/image4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3.png"/><Relationship Id="rId7" Type="http://schemas.openxmlformats.org/officeDocument/2006/relationships/image" Target="../media/image28.png"/><Relationship Id="rId8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22.png"/><Relationship Id="rId7" Type="http://schemas.openxmlformats.org/officeDocument/2006/relationships/image" Target="../media/image31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8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38.png"/><Relationship Id="rId20" Type="http://schemas.openxmlformats.org/officeDocument/2006/relationships/image" Target="../media/image39.png"/><Relationship Id="rId21" Type="http://schemas.openxmlformats.org/officeDocument/2006/relationships/image" Target="../media/image40.png"/><Relationship Id="rId22" Type="http://schemas.openxmlformats.org/officeDocument/2006/relationships/image" Target="../media/image41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ocurre por...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48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2936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9336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Ce00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Ce035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purpl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purpl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purpl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purpl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es similar a la </a:t>
            </a:r>
            <a:r>
              <a:rPr b="1">
                <a:solidFill>
                  <a:srgbClr val="7030A0"/>
                </a:solidFill>
              </a:rPr>
              <a:t>adhesión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SCe035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 el agua (H₂O) 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hubiera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, predigo que…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
</a:t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1737360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cohesión.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e035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21" name="Picture 20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22" name="Picture 21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23" name="Picture 22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4" name="Picture 23" descr="SCe00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6" name="Oval 25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7" name="Oval 26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55844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cohesión...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el término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ocurre mediante...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 es similar a la </a:t>
            </a:r>
            <a:r>
              <a:rPr i="1" b="1">
                <a:solidFill>
                  <a:srgbClr val="7030A0"/>
                </a:solidFill>
              </a:rPr>
              <a:t>adhesión</a:t>
            </a:r>
            <a:r>
              <a:rPr i="1"/>
              <a:t> porque…
</a:t>
            </a:r>
            <a:r>
              <a:rPr i="1"/>
              <a:t>•   Si no hubiera </a:t>
            </a:r>
            <a:r>
              <a:rPr i="1" b="1">
                <a:solidFill>
                  <a:srgbClr val="7030A0"/>
                </a:solidFill>
              </a:rPr>
              <a:t>cohesión</a:t>
            </a:r>
            <a:r>
              <a:rPr i="1"/>
              <a:t>, predigo 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Adaptaciones para estudiantes bilingües emergentes recién llegados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399032"/>
            <a:ext cx="5916168" cy="1197864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Siempre </a:t>
            </a:r>
            <a:r>
              <a:rPr b="1" sz="1800"/>
              <a:t>pronuncien las palabras de vocabulario juntos en clase</a:t>
            </a:r>
            <a:r>
              <a:rPr sz="1800"/>
              <a:t>. Es aún más efectivo para los principiantes si divide cada sílaba mientras señala su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</a:t>
            </a:r>
          </a:p>
          <a:p>
            <a:r>
              <a:rPr i="1">
                <a:solidFill>
                  <a:srgbClr val="954ECA"/>
                </a:solidFill>
              </a:rPr>
              <a:t>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55844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  <p:pic>
        <p:nvPicPr>
          <p:cNvPr id="9" name="Picture 8" descr="SCe035i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cohesión.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 el agua (H₂O) si no hubiera cohesión?</a:t>
            </a:r>
            <a:r>
              <a:t>
</a:t>
            </a:r>
            <a:r>
              <a:rPr i="1"/>
              <a:t>Si no hubiera cohesión, predigo 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pic>
        <p:nvPicPr>
          <p:cNvPr id="8" name="Picture 7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55844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 b="1"/>
            </a:pPr>
            <a:r>
              <a:t>¿Cómo sería el agua (H₂O) si no hubiera cohesión?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1874519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28600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</p:txBody>
      </p:sp>
      <p:pic>
        <p:nvPicPr>
          <p:cNvPr id="7" name="Picture 6" descr="SCe035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Ce00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3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C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078992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Ce035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463040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ocurre 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cohesión</a:t>
            </a:r>
            <a:r>
              <a:t> ocurre mediante...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55844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