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48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6.xml"/><Relationship Id="rId8" Type="http://schemas.openxmlformats.org/officeDocument/2006/relationships/image" Target="../media/image5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30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6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1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prevenir el deslumbramiento?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puede prevenir el deslumbramiento al...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polarización.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polarización...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polarización</a:t>
            </a:r>
            <a:r>
              <a:rPr i="1"/>
              <a:t> de una onda está relacionada con su </a:t>
            </a:r>
            <a:r>
              <a:rPr i="1" b="1">
                <a:solidFill>
                  <a:srgbClr val="7030A0"/>
                </a:solidFill>
              </a:rPr>
              <a:t>movimiento</a:t>
            </a:r>
            <a:r>
              <a:rPr i="1"/>
              <a:t> porque...
</a:t>
            </a:r>
            <a:r>
              <a:rPr i="1"/>
              <a:t>•   La luz no </a:t>
            </a:r>
            <a:r>
              <a:rPr i="1" b="1">
                <a:solidFill>
                  <a:srgbClr val="7030A0"/>
                </a:solidFill>
              </a:rPr>
              <a:t>polarizada</a:t>
            </a:r>
            <a:r>
              <a:rPr i="1"/>
              <a:t> es diferente de la luz </a:t>
            </a:r>
            <a:r>
              <a:rPr i="1" b="1">
                <a:solidFill>
                  <a:srgbClr val="7030A0"/>
                </a:solidFill>
              </a:rPr>
              <a:t>polarizada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polarización</a:t>
            </a:r>
            <a:r>
              <a:rPr i="1"/>
              <a:t> puede prevenir el deslumbramiento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10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polarización.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la polarización prevenir el deslumbramiento?</a:t>
            </a:r>
            <a:r>
              <a:t>
</a:t>
            </a:r>
            <a:r>
              <a:rPr i="1"/>
              <a:t>Creo que la polarización puede prevenir el deslumbramiento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5146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 la polarización prevenir el deslumbramiento?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5146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1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de una onda con su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de una onda está relacionada con su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 porque...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1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luz no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de la luz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luz no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es diferente de la luz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