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16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pasa cuando se agrega </a:t>
            </a:r>
            <a:r>
              <a:rPr b="1">
                <a:solidFill>
                  <a:srgbClr val="7030A0"/>
                </a:solidFill>
              </a:rPr>
              <a:t>soluto</a:t>
            </a:r>
            <a:r>
              <a:t> a una </a:t>
            </a:r>
            <a:r>
              <a:rPr b="1">
                <a:solidFill>
                  <a:srgbClr val="7030A0"/>
                </a:solidFill>
              </a:rPr>
              <a:t>solución sobresaturada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Cuando se agrega </a:t>
            </a:r>
            <a:r>
              <a:rPr b="1">
                <a:solidFill>
                  <a:srgbClr val="7030A0"/>
                </a:solidFill>
              </a:rPr>
              <a:t>soluto</a:t>
            </a:r>
            <a:r>
              <a:t> a una </a:t>
            </a:r>
            <a:r>
              <a:rPr b="1">
                <a:solidFill>
                  <a:srgbClr val="7030A0"/>
                </a:solidFill>
              </a:rPr>
              <a:t>solución sobresaturada</a:t>
            </a:r>
            <a:r>
              <a:t>, 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16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15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diferencia una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solución sobresaturada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t> se diferencia de una </a:t>
            </a:r>
            <a:r>
              <a:rPr b="1">
                <a:solidFill>
                  <a:srgbClr val="7030A0"/>
                </a:solidFill>
              </a:rPr>
              <a:t>solución sobresaturada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15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diferencia una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solución sobresaturada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t> se diferencia de una </a:t>
            </a:r>
            <a:r>
              <a:rPr b="1">
                <a:solidFill>
                  <a:srgbClr val="7030A0"/>
                </a:solidFill>
              </a:rPr>
              <a:t>solución sobresaturada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17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cuando se agrega </a:t>
            </a:r>
            <a:r>
              <a:rPr b="1">
                <a:solidFill>
                  <a:srgbClr val="7030A0"/>
                </a:solidFill>
              </a:rPr>
              <a:t>soluto</a:t>
            </a:r>
            <a:r>
              <a:t> a una </a:t>
            </a:r>
            <a:r>
              <a:rPr b="1">
                <a:solidFill>
                  <a:srgbClr val="7030A0"/>
                </a:solidFill>
              </a:rPr>
              <a:t>solución no saturada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Cuando se agrega </a:t>
            </a:r>
            <a:r>
              <a:rPr b="1">
                <a:solidFill>
                  <a:srgbClr val="7030A0"/>
                </a:solidFill>
              </a:rPr>
              <a:t>soluto</a:t>
            </a:r>
            <a:r>
              <a:t> a una </a:t>
            </a:r>
            <a:r>
              <a:rPr b="1">
                <a:solidFill>
                  <a:srgbClr val="7030A0"/>
                </a:solidFill>
              </a:rPr>
              <a:t>solución no saturada</a:t>
            </a:r>
            <a:r>
              <a:t>, 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15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podrías hacer que una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t> se vuelva </a:t>
            </a:r>
            <a:r>
              <a:rPr b="1">
                <a:solidFill>
                  <a:srgbClr val="7030A0"/>
                </a:solidFill>
              </a:rPr>
              <a:t>insaturada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forma en que podría hacer que una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t> se vuelva </a:t>
            </a:r>
            <a:r>
              <a:rPr b="1">
                <a:solidFill>
                  <a:srgbClr val="7030A0"/>
                </a:solidFill>
              </a:rPr>
              <a:t>insaturada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solución saturada.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5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5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Ce16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solución saturada...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t>.
Incluye otras 3-5 palabras de vocabulario en tu párrafo. Puedes incluir los siguientes inicios de oración:​
​</a:t>
            </a:r>
            <a:r>
              <a:rPr i="1"/>
              <a:t>•   Cuando se añade </a:t>
            </a:r>
            <a:r>
              <a:rPr i="1" b="1">
                <a:solidFill>
                  <a:srgbClr val="7030A0"/>
                </a:solidFill>
              </a:rPr>
              <a:t>soluto</a:t>
            </a:r>
            <a:r>
              <a:rPr i="1"/>
              <a:t> a una </a:t>
            </a:r>
            <a:r>
              <a:rPr i="1" b="1">
                <a:solidFill>
                  <a:srgbClr val="7030A0"/>
                </a:solidFill>
              </a:rPr>
              <a:t>solución saturada</a:t>
            </a:r>
            <a:r>
              <a:rPr i="1"/>
              <a:t>,…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solución saturada</a:t>
            </a:r>
            <a:r>
              <a:rPr i="1"/>
              <a:t> se diferencia de una </a:t>
            </a:r>
            <a:r>
              <a:rPr i="1" b="1">
                <a:solidFill>
                  <a:srgbClr val="7030A0"/>
                </a:solidFill>
              </a:rPr>
              <a:t>solución sobresaturada</a:t>
            </a:r>
            <a:r>
              <a:rPr i="1"/>
              <a:t> porque…
</a:t>
            </a:r>
            <a:r>
              <a:rPr i="1"/>
              <a:t>•   Una forma en que podría hacer que una </a:t>
            </a:r>
            <a:r>
              <a:rPr i="1" b="1">
                <a:solidFill>
                  <a:srgbClr val="7030A0"/>
                </a:solidFill>
              </a:rPr>
              <a:t>solución saturada</a:t>
            </a:r>
            <a:r>
              <a:rPr i="1"/>
              <a:t> se vuelva </a:t>
            </a:r>
            <a:r>
              <a:rPr i="1" b="1">
                <a:solidFill>
                  <a:srgbClr val="7030A0"/>
                </a:solidFill>
              </a:rPr>
              <a:t>insaturada</a:t>
            </a:r>
            <a:r>
              <a:rPr i="1"/>
              <a:t> es…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Ce154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solución saturada.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podrías hacer que una solución saturada se vuelva insaturada?</a:t>
            </a:r>
            <a:r>
              <a:t>
</a:t>
            </a:r>
            <a:r>
              <a:rPr i="1"/>
              <a:t>Una forma en que podría hacer que una solución saturada se vuelva insaturada es…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Ce15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Ce1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podrías hacer que una solución saturada se vuelva insaturada?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Ce15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1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6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15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pasa cuando se añade un </a:t>
            </a:r>
            <a:r>
              <a:rPr b="1">
                <a:solidFill>
                  <a:srgbClr val="7030A0"/>
                </a:solidFill>
              </a:rPr>
              <a:t>soluto</a:t>
            </a:r>
            <a:r>
              <a:t> a una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Cuando se añade </a:t>
            </a:r>
            <a:r>
              <a:rPr b="1">
                <a:solidFill>
                  <a:srgbClr val="7030A0"/>
                </a:solidFill>
              </a:rPr>
              <a:t>soluto</a:t>
            </a:r>
            <a:r>
              <a:t> a una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t>,…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