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42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3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image" Target="../media/image46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7.png"/><Relationship Id="rId22" Type="http://schemas.openxmlformats.org/officeDocument/2006/relationships/image" Target="../media/image48.png"/><Relationship Id="rId23" Type="http://schemas.openxmlformats.org/officeDocument/2006/relationships/image" Target="../media/image49.png"/><Relationship Id="rId24" Type="http://schemas.openxmlformats.org/officeDocument/2006/relationships/image" Target="../media/image50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1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19.xml"/><Relationship Id="rId8" Type="http://schemas.openxmlformats.org/officeDocument/2006/relationships/image" Target="../media/image53.png"/><Relationship Id="rId9" Type="http://schemas.openxmlformats.org/officeDocument/2006/relationships/image" Target="../media/image43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22.png"/><Relationship Id="rId7" Type="http://schemas.openxmlformats.org/officeDocument/2006/relationships/image" Target="../media/image32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8.png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8.png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13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sucede en el proceso de </a:t>
            </a:r>
            <a:r>
              <a:rPr b="1">
                <a:solidFill>
                  <a:srgbClr val="7030A0"/>
                </a:solidFill>
              </a:rPr>
              <a:t>meteorización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Durante el proceso de </a:t>
            </a:r>
            <a:r>
              <a:rPr b="1">
                <a:solidFill>
                  <a:srgbClr val="7030A0"/>
                </a:solidFill>
              </a:rPr>
              <a:t>meteorización</a:t>
            </a:r>
            <a:r>
              <a:t>, 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4e136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4e104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relacionan </a:t>
            </a:r>
            <a:r>
              <a:rPr b="1">
                <a:solidFill>
                  <a:srgbClr val="7030A0"/>
                </a:solidFill>
              </a:rPr>
              <a:t>las rocas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meteorización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Las rocas</a:t>
            </a:r>
            <a:r>
              <a:t> están relacionadas con la </a:t>
            </a:r>
            <a:r>
              <a:rPr b="1">
                <a:solidFill>
                  <a:srgbClr val="7030A0"/>
                </a:solidFill>
              </a:rPr>
              <a:t>meteorización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104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relacionan </a:t>
            </a:r>
            <a:r>
              <a:rPr b="1">
                <a:solidFill>
                  <a:srgbClr val="7030A0"/>
                </a:solidFill>
              </a:rPr>
              <a:t>las rocas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meteorización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Las rocas</a:t>
            </a:r>
            <a:r>
              <a:t> están relacionadas con la </a:t>
            </a:r>
            <a:r>
              <a:rPr b="1">
                <a:solidFill>
                  <a:srgbClr val="7030A0"/>
                </a:solidFill>
              </a:rPr>
              <a:t>meteorización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104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ayudan </a:t>
            </a:r>
            <a:r>
              <a:rPr b="1">
                <a:solidFill>
                  <a:srgbClr val="7030A0"/>
                </a:solidFill>
              </a:rPr>
              <a:t>las rocas</a:t>
            </a:r>
            <a:r>
              <a:t> a almacenar recursos naturales?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Las rocas</a:t>
            </a:r>
            <a:r>
              <a:t> ayudan a almacenar recursos naturales al...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roca.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4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4e10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4e10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4e13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roca...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.
Incluye otras 3-5 palabras de vocabulario en tu párrafo. Puedes incluir los siguientes inicios de oración:​
​</a:t>
            </a:r>
            <a:r>
              <a:rPr i="1"/>
              <a:t>•   </a:t>
            </a:r>
            <a:r>
              <a:rPr i="1" b="1">
                <a:solidFill>
                  <a:srgbClr val="7030A0"/>
                </a:solidFill>
              </a:rPr>
              <a:t>Las rocas</a:t>
            </a:r>
            <a:r>
              <a:rPr i="1"/>
              <a:t> son…
</a:t>
            </a:r>
            <a:r>
              <a:rPr i="1"/>
              <a:t>•   </a:t>
            </a:r>
            <a:r>
              <a:rPr i="1" b="1">
                <a:solidFill>
                  <a:srgbClr val="7030A0"/>
                </a:solidFill>
              </a:rPr>
              <a:t>Las rocas</a:t>
            </a:r>
            <a:r>
              <a:rPr i="1"/>
              <a:t> están relacionadas con la </a:t>
            </a:r>
            <a:r>
              <a:rPr i="1" b="1">
                <a:solidFill>
                  <a:srgbClr val="7030A0"/>
                </a:solidFill>
              </a:rPr>
              <a:t>meteorización</a:t>
            </a:r>
            <a:r>
              <a:rPr i="1"/>
              <a:t> porque…
</a:t>
            </a:r>
            <a:r>
              <a:rPr i="1"/>
              <a:t>•   </a:t>
            </a:r>
            <a:r>
              <a:rPr i="1" b="1">
                <a:solidFill>
                  <a:srgbClr val="7030A0"/>
                </a:solidFill>
              </a:rPr>
              <a:t>Las rocas</a:t>
            </a:r>
            <a:r>
              <a:rPr i="1"/>
              <a:t> ayudan a almacenar recursos naturales al...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9" name="Picture 8" descr="S4e104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roca.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se relacionan las rocas con la meteorización?</a:t>
            </a:r>
            <a:r>
              <a:t>
</a:t>
            </a:r>
            <a:r>
              <a:rPr i="1"/>
              <a:t>Las rocas están relacionadas con la meteorización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4e10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4e13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¿Cómo ayudan las rocas a almacenar recursos naturales?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la palabra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4e10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4e13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3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4e104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</a:t>
            </a:r>
            <a:r>
              <a:rPr b="1">
                <a:solidFill>
                  <a:srgbClr val="7030A0"/>
                </a:solidFill>
              </a:rPr>
              <a:t>las rocas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Las rocas</a:t>
            </a:r>
            <a:r>
              <a:t> son…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