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7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longitudinal wave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longitudinal wave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7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12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transverse wave</a:t>
            </a:r>
            <a:r>
              <a:t> similar to a </a:t>
            </a:r>
            <a:r>
              <a:rPr b="1">
                <a:solidFill>
                  <a:srgbClr val="7030A0"/>
                </a:solidFill>
              </a:rPr>
              <a:t>longitudinal wave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transverse wave</a:t>
            </a:r>
            <a:r>
              <a:t> is similar to a </a:t>
            </a:r>
            <a:r>
              <a:rPr b="1">
                <a:solidFill>
                  <a:srgbClr val="7030A0"/>
                </a:solidFill>
              </a:rPr>
              <a:t>longitudinal wave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12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transverse wave</a:t>
            </a:r>
            <a:r>
              <a:t> similar to a </a:t>
            </a:r>
            <a:r>
              <a:rPr b="1">
                <a:solidFill>
                  <a:srgbClr val="7030A0"/>
                </a:solidFill>
              </a:rPr>
              <a:t>longitudinal wave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 similar to a </a:t>
            </a:r>
            <a:r>
              <a:rPr b="1">
                <a:solidFill>
                  <a:srgbClr val="7030A0"/>
                </a:solidFill>
              </a:rPr>
              <a:t>longitudinal wave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standing wave</a:t>
            </a:r>
            <a:r>
              <a:t> produced?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standing wave</a:t>
            </a:r>
            <a:r>
              <a:t> is produced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12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Is a </a:t>
            </a:r>
            <a:r>
              <a:rPr b="1">
                <a:solidFill>
                  <a:srgbClr val="7030A0"/>
                </a:solidFill>
              </a:rPr>
              <a:t>standing wave</a:t>
            </a:r>
            <a:r>
              <a:t> a </a:t>
            </a:r>
            <a:r>
              <a:rPr b="1">
                <a:solidFill>
                  <a:srgbClr val="7030A0"/>
                </a:solidFill>
              </a:rPr>
              <a:t>transverse wave</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standing wave</a:t>
            </a:r>
            <a:r>
              <a:t> is/is not a </a:t>
            </a:r>
            <a:r>
              <a:rPr b="1">
                <a:solidFill>
                  <a:srgbClr val="7030A0"/>
                </a:solidFill>
              </a:rPr>
              <a:t>transverse wave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transverse wave.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12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12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transverse wave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7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transverse wave...</a:t>
            </a:r>
            <a:r>
              <a:rPr i="1"/>
              <a:t>
From this visual, I can infer… </a:t>
            </a:r>
            <a:r>
              <a:rPr i="0"/>
              <a:t>(use </a:t>
            </a:r>
            <a:r>
              <a:rPr b="1">
                <a:solidFill>
                  <a:srgbClr val="7030A0"/>
                </a:solidFill>
              </a:rPr>
              <a:t>transverse wave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transverse wave</a:t>
            </a:r>
            <a:r>
              <a:t>.
Include 3-5 other vocabulary words in your paragraph. You may include the following stems:​
</a:t>
            </a:r>
            <a:r>
              <a:rPr i="1"/>
              <a:t>•   A </a:t>
            </a:r>
            <a:r>
              <a:rPr i="1" b="1">
                <a:solidFill>
                  <a:srgbClr val="7030A0"/>
                </a:solidFill>
              </a:rPr>
              <a:t>transverse wave</a:t>
            </a:r>
            <a:r>
              <a:rPr i="1"/>
              <a:t> is...
</a:t>
            </a:r>
            <a:r>
              <a:rPr i="1"/>
              <a:t>•   A </a:t>
            </a:r>
            <a:r>
              <a:rPr i="1" b="1">
                <a:solidFill>
                  <a:srgbClr val="7030A0"/>
                </a:solidFill>
              </a:rPr>
              <a:t>transverse wave</a:t>
            </a:r>
            <a:r>
              <a:rPr i="1"/>
              <a:t> is similar to a </a:t>
            </a:r>
            <a:r>
              <a:rPr i="1" b="1">
                <a:solidFill>
                  <a:srgbClr val="7030A0"/>
                </a:solidFill>
              </a:rPr>
              <a:t>longitudinal wave</a:t>
            </a:r>
            <a:r>
              <a:rPr i="1"/>
              <a:t> because...
</a:t>
            </a:r>
            <a:r>
              <a:rPr i="1"/>
              <a:t>•   I think a </a:t>
            </a:r>
            <a:r>
              <a:rPr i="1" b="1">
                <a:solidFill>
                  <a:srgbClr val="7030A0"/>
                </a:solidFill>
              </a:rPr>
              <a:t>standing wave</a:t>
            </a:r>
            <a:r>
              <a:rPr i="1"/>
              <a:t> is/is not a </a:t>
            </a:r>
            <a:r>
              <a:rPr i="1" b="1">
                <a:solidFill>
                  <a:srgbClr val="7030A0"/>
                </a:solidFill>
              </a:rPr>
              <a:t>transverse wave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12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transverse wave.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Is a standing wave a transverse wave? Why or why not?</a:t>
            </a:r>
            <a:r>
              <a:t>
</a:t>
            </a:r>
            <a:r>
              <a:rPr i="1"/>
              <a:t>I think a standing wave is/is not a transverse wave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12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7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Is a standing wave a transverse wave?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12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7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12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transverse wave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