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image" Target="../media/image49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19.xml"/><Relationship Id="rId8" Type="http://schemas.openxmlformats.org/officeDocument/2006/relationships/image" Target="../media/image51.png"/><Relationship Id="rId9" Type="http://schemas.openxmlformats.org/officeDocument/2006/relationships/image" Target="../media/image42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Ke08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Ke08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Ke072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parecen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al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 como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Ke07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parecen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al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 como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Ke07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¿Dónde puedes encontrar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Puedo encontrar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rocas.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7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7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Ke08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rocas...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son…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son como el </a:t>
            </a:r>
            <a:r>
              <a:rPr i="1" b="1">
                <a:solidFill>
                  <a:srgbClr val="7030A0"/>
                </a:solidFill>
              </a:rPr>
              <a:t>suelo</a:t>
            </a:r>
            <a:r>
              <a:rPr i="1"/>
              <a:t> porque…
</a:t>
            </a:r>
            <a:r>
              <a:rPr i="1"/>
              <a:t>•   Puedo encontrar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Ke072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rocas.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¿Dónde puedes encontrar rocas?</a:t>
            </a:r>
            <a:r>
              <a:t>
</a:t>
            </a:r>
            <a:r>
              <a:rPr i="1"/>
              <a:t>Puedo encontrar rocas…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Ke07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Ke08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¿Dónde puedes encontrar rocas?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Ke07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Ke08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8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Ke07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