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54.png"/><Relationship Id="rId9" Type="http://schemas.openxmlformats.org/officeDocument/2006/relationships/image" Target="../media/image43.png"/><Relationship Id="rId10" Type="http://schemas.openxmlformats.org/officeDocument/2006/relationships/image" Target="../media/image4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7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7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 porque…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5" name="Picture 24" descr="SBe16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cruce monohíbrido</a:t>
            </a:r>
            <a:r>
              <a:rPr i="1"/>
              <a:t> o dihíbrido en el sentido de que…
</a:t>
            </a:r>
            <a:r>
              <a:rPr i="1"/>
              <a:t>•   Lanzar una moneda tiene una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más alta que lanzar un dado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0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lanzar una moneda tiene una probabilidad más alta que lanzar un dado?</a:t>
            </a:r>
            <a:r>
              <a:t>
</a:t>
            </a:r>
            <a:r>
              <a:rPr i="1"/>
              <a:t>Lanzar una moneda tiene una probabilidad más alta que lanzar un dado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lanzar una moneda tiene una probabilidad más alta que lanzar un dado?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Los términos ____ y ____ se relacionan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