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4.png"/><Relationship Id="rId9" Type="http://schemas.openxmlformats.org/officeDocument/2006/relationships/image" Target="../media/image4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Pe0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función de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función de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Pe0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Pe13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a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es similar a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Pe13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a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es similar a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Pe08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describe la </a:t>
            </a:r>
            <a:r>
              <a:rPr b="1">
                <a:solidFill>
                  <a:srgbClr val="7030A0"/>
                </a:solidFill>
              </a:rPr>
              <a:t>magnitud</a:t>
            </a:r>
            <a:r>
              <a:t> de algo?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magnitud</a:t>
            </a:r>
            <a:r>
              <a:t> de algo describe...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Pe03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diferencia a una </a:t>
            </a:r>
            <a:r>
              <a:rPr b="1">
                <a:solidFill>
                  <a:srgbClr val="7030A0"/>
                </a:solidFill>
              </a:rPr>
              <a:t>corriente eléctrica</a:t>
            </a:r>
            <a:r>
              <a:t> fuerte de una </a:t>
            </a:r>
            <a:r>
              <a:rPr b="1">
                <a:solidFill>
                  <a:srgbClr val="7030A0"/>
                </a:solidFill>
              </a:rPr>
              <a:t>corriente eléctrica</a:t>
            </a:r>
            <a:r>
              <a:t> débil?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corriente eléctrica</a:t>
            </a:r>
            <a:r>
              <a:t> fuerte se diferencia de una </a:t>
            </a:r>
            <a:r>
              <a:rPr b="1">
                <a:solidFill>
                  <a:srgbClr val="7030A0"/>
                </a:solidFill>
              </a:rPr>
              <a:t>corriente eléctrica</a:t>
            </a:r>
            <a:r>
              <a:t> débil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Pe13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inferir la </a:t>
            </a:r>
            <a:r>
              <a:rPr b="1">
                <a:solidFill>
                  <a:srgbClr val="7030A0"/>
                </a:solidFill>
              </a:rPr>
              <a:t>magnitud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corriente</a:t>
            </a:r>
            <a:r>
              <a:t> a partir de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inferir la </a:t>
            </a:r>
            <a:r>
              <a:rPr b="1">
                <a:solidFill>
                  <a:srgbClr val="7030A0"/>
                </a:solidFill>
              </a:rPr>
              <a:t>magnitud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corriente</a:t>
            </a:r>
            <a:r>
              <a:t> a partir de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mediante...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voltímetro.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Pe13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Pe13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Pe0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voltímetro...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función de un </a:t>
            </a:r>
            <a:r>
              <a:rPr i="1" b="1">
                <a:solidFill>
                  <a:srgbClr val="7030A0"/>
                </a:solidFill>
              </a:rPr>
              <a:t>voltímetro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voltímetro</a:t>
            </a:r>
            <a:r>
              <a:rPr i="1"/>
              <a:t> es similar a un </a:t>
            </a:r>
            <a:r>
              <a:rPr i="1" b="1">
                <a:solidFill>
                  <a:srgbClr val="7030A0"/>
                </a:solidFill>
              </a:rPr>
              <a:t>amperímetro</a:t>
            </a:r>
            <a:r>
              <a:rPr i="1"/>
              <a:t> porque...
</a:t>
            </a:r>
            <a:r>
              <a:rPr i="1"/>
              <a:t>•   Podría inferir la </a:t>
            </a:r>
            <a:r>
              <a:rPr i="1" b="1">
                <a:solidFill>
                  <a:srgbClr val="7030A0"/>
                </a:solidFill>
              </a:rPr>
              <a:t>magnitud</a:t>
            </a:r>
            <a:r>
              <a:rPr i="1"/>
              <a:t> de la </a:t>
            </a:r>
            <a:r>
              <a:rPr i="1" b="1">
                <a:solidFill>
                  <a:srgbClr val="7030A0"/>
                </a:solidFill>
              </a:rPr>
              <a:t>corriente</a:t>
            </a:r>
            <a:r>
              <a:rPr i="1"/>
              <a:t> a partir de un </a:t>
            </a:r>
            <a:r>
              <a:rPr i="1" b="1">
                <a:solidFill>
                  <a:srgbClr val="7030A0"/>
                </a:solidFill>
              </a:rPr>
              <a:t>voltímetro</a:t>
            </a:r>
            <a:r>
              <a:rPr i="1"/>
              <a:t> mediante...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Pe136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voltímetro.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inferir la magnitud de la corriente a partir de un voltímetro?</a:t>
            </a:r>
            <a:r>
              <a:t>
</a:t>
            </a:r>
            <a:r>
              <a:rPr i="1"/>
              <a:t>Podría inferir la magnitud de la corriente a partir de un voltímetro mediante...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Pe13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P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podrías inferir la magnitud de la corriente a partir de un voltímetro?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Pe13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P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Pe13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función de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función de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