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5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effect does </a:t>
            </a:r>
            <a:r>
              <a:rPr b="1">
                <a:solidFill>
                  <a:srgbClr val="7030A0"/>
                </a:solidFill>
              </a:rPr>
              <a:t>gravity</a:t>
            </a:r>
            <a:r>
              <a:t> have on an object?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Gravity</a:t>
            </a:r>
            <a:r>
              <a:t> affects objects by…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05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03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density</a:t>
            </a:r>
            <a:r>
              <a:t> related to </a:t>
            </a:r>
            <a:r>
              <a:rPr b="1">
                <a:solidFill>
                  <a:srgbClr val="7030A0"/>
                </a:solidFill>
              </a:rPr>
              <a:t>gravity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Density</a:t>
            </a:r>
            <a:r>
              <a:t> is related to </a:t>
            </a:r>
            <a:r>
              <a:rPr b="1">
                <a:solidFill>
                  <a:srgbClr val="7030A0"/>
                </a:solidFill>
              </a:rPr>
              <a:t>gravity</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density</a:t>
            </a:r>
            <a:r>
              <a:t> related to </a:t>
            </a:r>
            <a:r>
              <a:rPr b="1">
                <a:solidFill>
                  <a:srgbClr val="7030A0"/>
                </a:solidFill>
              </a:rPr>
              <a:t>gravity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Density</a:t>
            </a:r>
            <a:r>
              <a:t> is related to </a:t>
            </a:r>
            <a:r>
              <a:rPr b="1">
                <a:solidFill>
                  <a:srgbClr val="7030A0"/>
                </a:solidFill>
              </a:rPr>
              <a:t>gravity</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2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characteristics  of solid or liquid </a:t>
            </a:r>
            <a:r>
              <a:rPr b="1">
                <a:solidFill>
                  <a:srgbClr val="7030A0"/>
                </a:solidFill>
              </a:rPr>
              <a:t>substances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characteristics of solid and liquid </a:t>
            </a:r>
            <a:r>
              <a:rPr b="1">
                <a:solidFill>
                  <a:srgbClr val="7030A0"/>
                </a:solidFill>
              </a:rPr>
              <a:t>substances</a:t>
            </a:r>
            <a:r>
              <a:t> are…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use </a:t>
            </a:r>
            <a:r>
              <a:rPr b="1">
                <a:solidFill>
                  <a:srgbClr val="7030A0"/>
                </a:solidFill>
              </a:rPr>
              <a:t>density</a:t>
            </a:r>
            <a:r>
              <a:t> to identify an unknown </a:t>
            </a:r>
            <a:r>
              <a:rPr b="1">
                <a:solidFill>
                  <a:srgbClr val="7030A0"/>
                </a:solidFill>
              </a:rPr>
              <a:t>substance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use </a:t>
            </a:r>
            <a:r>
              <a:rPr b="1">
                <a:solidFill>
                  <a:srgbClr val="7030A0"/>
                </a:solidFill>
              </a:rPr>
              <a:t>density</a:t>
            </a:r>
            <a:r>
              <a:t> to identify an unknown </a:t>
            </a:r>
            <a:r>
              <a:rPr b="1">
                <a:solidFill>
                  <a:srgbClr val="7030A0"/>
                </a:solidFill>
              </a:rPr>
              <a:t>substance</a:t>
            </a:r>
            <a:r>
              <a:t> by…​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dense/density.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dense/density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605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dense/density...</a:t>
            </a:r>
            <a:r>
              <a:rPr i="1"/>
              <a:t>
From this visual, I can infer… </a:t>
            </a:r>
            <a:r>
              <a:rPr i="0"/>
              <a:t>(use </a:t>
            </a:r>
            <a:r>
              <a:rPr b="1">
                <a:solidFill>
                  <a:srgbClr val="7030A0"/>
                </a:solidFill>
              </a:rPr>
              <a:t>dense/density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dense/density</a:t>
            </a:r>
            <a:r>
              <a:t>.
Include 3-5 other vocabulary words in your paragraph. You may include the following stems:​
</a:t>
            </a:r>
            <a:r>
              <a:rPr i="1"/>
              <a:t>•   If a </a:t>
            </a:r>
            <a:r>
              <a:rPr i="1" b="1">
                <a:solidFill>
                  <a:srgbClr val="7030A0"/>
                </a:solidFill>
              </a:rPr>
              <a:t>substance</a:t>
            </a:r>
            <a:r>
              <a:rPr i="1"/>
              <a:t> is more </a:t>
            </a:r>
            <a:r>
              <a:rPr i="1" b="1">
                <a:solidFill>
                  <a:srgbClr val="7030A0"/>
                </a:solidFill>
              </a:rPr>
              <a:t>dense</a:t>
            </a:r>
            <a:r>
              <a:rPr i="1"/>
              <a:t>, … If a </a:t>
            </a:r>
            <a:r>
              <a:rPr i="1" b="1">
                <a:solidFill>
                  <a:srgbClr val="7030A0"/>
                </a:solidFill>
              </a:rPr>
              <a:t>substance</a:t>
            </a:r>
            <a:r>
              <a:rPr i="1"/>
              <a:t> is less </a:t>
            </a:r>
            <a:r>
              <a:rPr i="1" b="1">
                <a:solidFill>
                  <a:srgbClr val="7030A0"/>
                </a:solidFill>
              </a:rPr>
              <a:t>dense</a:t>
            </a:r>
            <a:r>
              <a:rPr i="1"/>
              <a:t>, …
If a </a:t>
            </a:r>
            <a:r>
              <a:rPr i="1" b="1">
                <a:solidFill>
                  <a:srgbClr val="7030A0"/>
                </a:solidFill>
              </a:rPr>
              <a:t>substance</a:t>
            </a:r>
            <a:r>
              <a:rPr i="1"/>
              <a:t> is less </a:t>
            </a:r>
            <a:r>
              <a:rPr i="1" b="1">
                <a:solidFill>
                  <a:srgbClr val="7030A0"/>
                </a:solidFill>
              </a:rPr>
              <a:t>dense</a:t>
            </a:r>
            <a:r>
              <a:rPr i="1"/>
              <a:t>, …
</a:t>
            </a:r>
            <a:r>
              <a:rPr i="1"/>
              <a:t>•   </a:t>
            </a:r>
            <a:r>
              <a:rPr i="1" b="1">
                <a:solidFill>
                  <a:srgbClr val="7030A0"/>
                </a:solidFill>
              </a:rPr>
              <a:t>Density</a:t>
            </a:r>
            <a:r>
              <a:rPr i="1"/>
              <a:t> is related to </a:t>
            </a:r>
            <a:r>
              <a:rPr i="1" b="1">
                <a:solidFill>
                  <a:srgbClr val="7030A0"/>
                </a:solidFill>
              </a:rPr>
              <a:t>gravity</a:t>
            </a:r>
            <a:r>
              <a:rPr i="1"/>
              <a:t> because…
</a:t>
            </a:r>
            <a:r>
              <a:rPr i="1"/>
              <a:t>•   I could use </a:t>
            </a:r>
            <a:r>
              <a:rPr i="1" b="1">
                <a:solidFill>
                  <a:srgbClr val="7030A0"/>
                </a:solidFill>
              </a:rPr>
              <a:t>density</a:t>
            </a:r>
            <a:r>
              <a:rPr i="1"/>
              <a:t> to identify an unknown </a:t>
            </a:r>
            <a:r>
              <a:rPr i="1" b="1">
                <a:solidFill>
                  <a:srgbClr val="7030A0"/>
                </a:solidFill>
              </a:rPr>
              <a:t>substance</a:t>
            </a:r>
            <a:r>
              <a:rPr i="1"/>
              <a:t> by…​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603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dense/density.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use density to identify an unknown substance?
</a:t>
            </a:r>
            <a:r>
              <a:t>
</a:t>
            </a:r>
            <a:r>
              <a:rPr i="1"/>
              <a:t>I could use density to identify an unknown substance by…​
</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603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05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use density to identify an unknown substance?</a:t>
            </a:r>
            <a:b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603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05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5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for a </a:t>
            </a:r>
            <a:r>
              <a:rPr b="1">
                <a:solidFill>
                  <a:srgbClr val="7030A0"/>
                </a:solidFill>
              </a:rPr>
              <a:t>substance</a:t>
            </a:r>
            <a:r>
              <a:t> to be more or less </a:t>
            </a:r>
            <a:r>
              <a:rPr b="1">
                <a:solidFill>
                  <a:srgbClr val="7030A0"/>
                </a:solidFill>
              </a:rPr>
              <a:t>dense</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If a </a:t>
            </a:r>
            <a:r>
              <a:rPr b="1">
                <a:solidFill>
                  <a:srgbClr val="7030A0"/>
                </a:solidFill>
              </a:rPr>
              <a:t>substance</a:t>
            </a:r>
            <a:r>
              <a:t> is more </a:t>
            </a:r>
            <a:r>
              <a:rPr b="1">
                <a:solidFill>
                  <a:srgbClr val="7030A0"/>
                </a:solidFill>
              </a:rPr>
              <a:t>dense</a:t>
            </a:r>
            <a:r>
              <a:t>, … If a </a:t>
            </a:r>
            <a:r>
              <a:rPr b="1">
                <a:solidFill>
                  <a:srgbClr val="7030A0"/>
                </a:solidFill>
              </a:rPr>
              <a:t>substance</a:t>
            </a:r>
            <a:r>
              <a:t> is less </a:t>
            </a:r>
            <a:r>
              <a:rPr b="1">
                <a:solidFill>
                  <a:srgbClr val="7030A0"/>
                </a:solidFill>
              </a:rPr>
              <a:t>dense</a:t>
            </a:r>
            <a:r>
              <a:t>, …
If a </a:t>
            </a:r>
            <a:r>
              <a:rPr b="1">
                <a:solidFill>
                  <a:srgbClr val="7030A0"/>
                </a:solidFill>
              </a:rPr>
              <a:t>substance</a:t>
            </a:r>
            <a:r>
              <a:t> is less </a:t>
            </a:r>
            <a:r>
              <a:rPr b="1">
                <a:solidFill>
                  <a:srgbClr val="7030A0"/>
                </a:solidFill>
              </a:rPr>
              <a:t>dense</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