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23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3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6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está relacionado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6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músculos</a:t>
            </a:r>
            <a:r>
              <a:t> esqueléticos están altamente concentrados en las piernas?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los </a:t>
            </a:r>
            <a:r>
              <a:rPr b="1">
                <a:solidFill>
                  <a:srgbClr val="7030A0"/>
                </a:solidFill>
              </a:rPr>
              <a:t>músculos</a:t>
            </a:r>
            <a:r>
              <a:t> esqueléticos están altamente concentrados en las piernas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muscular.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6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Be2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muscular...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está relacionado con el </a:t>
            </a:r>
            <a:r>
              <a:rPr i="1" b="1">
                <a:solidFill>
                  <a:srgbClr val="7030A0"/>
                </a:solidFill>
              </a:rPr>
              <a:t>sistema esquelético</a:t>
            </a:r>
            <a:r>
              <a:rPr i="1"/>
              <a:t> porque...
</a:t>
            </a:r>
            <a:r>
              <a:rPr i="1"/>
              <a:t>•   Yo creo que los </a:t>
            </a:r>
            <a:r>
              <a:rPr i="1" b="1">
                <a:solidFill>
                  <a:srgbClr val="7030A0"/>
                </a:solidFill>
              </a:rPr>
              <a:t>músculos</a:t>
            </a:r>
            <a:r>
              <a:rPr i="1"/>
              <a:t> esqueléticos están altamente concentrados en las piernas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Be16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muscular.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músculos esqueléticos están altamente concentrados en las piernas?</a:t>
            </a:r>
            <a:r>
              <a:t>
</a:t>
            </a:r>
            <a:r>
              <a:rPr i="1"/>
              <a:t>Yo creo que los músculos esqueléticos están altamente concentrados en las piernas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los músculos esqueléticos están altamente concentrados en las piernas?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16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2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6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6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