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2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image" Target="../media/image45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7.png"/><Relationship Id="rId22" Type="http://schemas.openxmlformats.org/officeDocument/2006/relationships/image" Target="../media/image48.png"/><Relationship Id="rId23" Type="http://schemas.openxmlformats.org/officeDocument/2006/relationships/image" Target="../media/image49.png"/><Relationship Id="rId24" Type="http://schemas.openxmlformats.org/officeDocument/2006/relationships/image" Target="../media/image50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1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52.png"/><Relationship Id="rId9" Type="http://schemas.openxmlformats.org/officeDocument/2006/relationships/image" Target="../media/image42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2.png"/><Relationship Id="rId7" Type="http://schemas.openxmlformats.org/officeDocument/2006/relationships/image" Target="../media/image31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Siéntese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Ke02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</a:t>
            </a:r>
            <a:r>
              <a:rPr b="1">
                <a:solidFill>
                  <a:srgbClr val="7030A0"/>
                </a:solidFill>
              </a:rPr>
              <a:t>aleta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aleta</a:t>
            </a:r>
            <a:r>
              <a:t> es…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Ke029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Ke108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parecen las </a:t>
            </a:r>
            <a:r>
              <a:rPr b="1">
                <a:solidFill>
                  <a:srgbClr val="7030A0"/>
                </a:solidFill>
              </a:rPr>
              <a:t>alas</a:t>
            </a:r>
            <a:r>
              <a:t> a las </a:t>
            </a:r>
            <a:r>
              <a:rPr b="1">
                <a:solidFill>
                  <a:srgbClr val="7030A0"/>
                </a:solidFill>
              </a:rPr>
              <a:t>aletas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alas</a:t>
            </a:r>
            <a:r>
              <a:t> son como las </a:t>
            </a:r>
            <a:r>
              <a:rPr b="1">
                <a:solidFill>
                  <a:srgbClr val="7030A0"/>
                </a:solidFill>
              </a:rPr>
              <a:t>aletas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Ke108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parecen las </a:t>
            </a:r>
            <a:r>
              <a:rPr b="1">
                <a:solidFill>
                  <a:srgbClr val="7030A0"/>
                </a:solidFill>
              </a:rPr>
              <a:t>alas</a:t>
            </a:r>
            <a:r>
              <a:t> a las </a:t>
            </a:r>
            <a:r>
              <a:rPr b="1">
                <a:solidFill>
                  <a:srgbClr val="7030A0"/>
                </a:solidFill>
              </a:rPr>
              <a:t>aletas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alas</a:t>
            </a:r>
            <a:r>
              <a:t> son como las </a:t>
            </a:r>
            <a:r>
              <a:rPr b="1">
                <a:solidFill>
                  <a:srgbClr val="7030A0"/>
                </a:solidFill>
              </a:rPr>
              <a:t>aletas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Ke00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los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 son…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Ke108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crees que algunos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 tienen </a:t>
            </a:r>
            <a:r>
              <a:rPr b="1">
                <a:solidFill>
                  <a:srgbClr val="7030A0"/>
                </a:solidFill>
              </a:rPr>
              <a:t>alas</a:t>
            </a:r>
            <a:r>
              <a:t> y otros no?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algunos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 tienen </a:t>
            </a:r>
            <a:r>
              <a:rPr b="1">
                <a:solidFill>
                  <a:srgbClr val="7030A0"/>
                </a:solidFill>
              </a:rPr>
              <a:t>alas</a:t>
            </a:r>
            <a:r>
              <a:t> porque... Creo que otros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 no tienen </a:t>
            </a:r>
            <a:r>
              <a:rPr b="1">
                <a:solidFill>
                  <a:srgbClr val="7030A0"/>
                </a:solidFill>
              </a:rPr>
              <a:t>alas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10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ala.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10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Ke108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Ke108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10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ala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21" name="Picture 20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22" name="Picture 21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23" name="Picture 22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4" name="Picture 23" descr="SKe02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Oval 25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Oval 26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10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ala...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ala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10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10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el término </a:t>
            </a:r>
            <a:r>
              <a:rPr b="1">
                <a:solidFill>
                  <a:srgbClr val="7030A0"/>
                </a:solidFill>
              </a:rPr>
              <a:t>ala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ala</a:t>
            </a:r>
            <a:r>
              <a:rPr i="1"/>
              <a:t> es…
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alas</a:t>
            </a:r>
            <a:r>
              <a:rPr i="1"/>
              <a:t> son como las </a:t>
            </a:r>
            <a:r>
              <a:rPr i="1" b="1">
                <a:solidFill>
                  <a:srgbClr val="7030A0"/>
                </a:solidFill>
              </a:rPr>
              <a:t>aletas</a:t>
            </a:r>
            <a:r>
              <a:rPr i="1"/>
              <a:t> porque…
</a:t>
            </a:r>
            <a:r>
              <a:rPr i="1"/>
              <a:t>•   Creo que algunos </a:t>
            </a:r>
            <a:r>
              <a:rPr i="1" b="1">
                <a:solidFill>
                  <a:srgbClr val="7030A0"/>
                </a:solidFill>
              </a:rPr>
              <a:t>animales</a:t>
            </a:r>
            <a:r>
              <a:rPr i="1"/>
              <a:t> tienen </a:t>
            </a:r>
            <a:r>
              <a:rPr i="1" b="1">
                <a:solidFill>
                  <a:srgbClr val="7030A0"/>
                </a:solidFill>
              </a:rPr>
              <a:t>alas</a:t>
            </a:r>
            <a:r>
              <a:rPr i="1"/>
              <a:t> porque... Creo que otros </a:t>
            </a:r>
            <a:r>
              <a:rPr i="1" b="1">
                <a:solidFill>
                  <a:srgbClr val="7030A0"/>
                </a:solidFill>
              </a:rPr>
              <a:t>animales</a:t>
            </a:r>
            <a:r>
              <a:rPr i="1"/>
              <a:t> no tienen </a:t>
            </a:r>
            <a:r>
              <a:rPr i="1" b="1">
                <a:solidFill>
                  <a:srgbClr val="7030A0"/>
                </a:solidFill>
              </a:rPr>
              <a:t>alas</a:t>
            </a:r>
            <a:r>
              <a:rPr i="1"/>
              <a:t>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</a:t>
            </a:r>
          </a:p>
          <a:p>
            <a:r>
              <a:rPr i="1">
                <a:solidFill>
                  <a:srgbClr val="954ECA"/>
                </a:solidFill>
              </a:rPr>
              <a:t>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55844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9" name="Picture 8" descr="SKe108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ala.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crees que algunos animales tienen alas y otros no?</a:t>
            </a:r>
            <a:r>
              <a:t>
</a:t>
            </a:r>
            <a:r>
              <a:rPr i="1"/>
              <a:t>Creo que algunos animales tienen alas porque... Creo que otros animales no tienen alas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pic>
        <p:nvPicPr>
          <p:cNvPr id="8" name="Picture 7" descr="SKe10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Ke02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¿Por qué crees que algunos animales tienen alas y otros no?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Ke10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Ke02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10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2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Ke108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ala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ala</a:t>
            </a:r>
            <a:r>
              <a:t> es…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