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49.png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6.xml"/><Relationship Id="rId8" Type="http://schemas.openxmlformats.org/officeDocument/2006/relationships/image" Target="../media/image5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2.png"/><Relationship Id="rId6" Type="http://schemas.openxmlformats.org/officeDocument/2006/relationships/image" Target="../media/image31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sabría si se </a:t>
            </a:r>
            <a:r>
              <a:rPr b="1">
                <a:solidFill>
                  <a:srgbClr val="7030A0"/>
                </a:solidFill>
              </a:rPr>
              <a:t>hereda un rasgo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Sabría que un </a:t>
            </a:r>
            <a:r>
              <a:rPr b="1">
                <a:solidFill>
                  <a:srgbClr val="7030A0"/>
                </a:solidFill>
              </a:rPr>
              <a:t>rasgo se ha heredado</a:t>
            </a:r>
            <a:r>
              <a:t> si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rasgo heredado.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rasgo heredado...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rasgo heredado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rasgo heredado</a:t>
            </a:r>
            <a:r>
              <a:rPr i="1"/>
              <a:t> es diferente de un rasgo adquirido porque...
</a:t>
            </a:r>
            <a:r>
              <a:rPr i="1"/>
              <a:t>•   Sabría que un </a:t>
            </a:r>
            <a:r>
              <a:rPr i="1" b="1">
                <a:solidFill>
                  <a:srgbClr val="7030A0"/>
                </a:solidFill>
              </a:rPr>
              <a:t>rasgo se ha heredado</a:t>
            </a:r>
            <a:r>
              <a:rPr i="1"/>
              <a:t> si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4e056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rasgo heredado.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¿En qué se diferencia un rasgo heredado de un rasgo adquirido?</a:t>
            </a:r>
            <a:r>
              <a:t>
</a:t>
            </a:r>
            <a:r>
              <a:rPr i="1"/>
              <a:t>Un rasgo heredado es diferente de un rasgo adquirido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4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sabría si se hereda un rasgo?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4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05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 de un rasgo adquirido?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 es diferente de un rasgo adquirido porque...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