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8.png"/><Relationship Id="rId22" Type="http://schemas.openxmlformats.org/officeDocument/2006/relationships/image" Target="../media/image49.png"/><Relationship Id="rId23" Type="http://schemas.openxmlformats.org/officeDocument/2006/relationships/image" Target="../media/image50.png"/><Relationship Id="rId24" Type="http://schemas.openxmlformats.org/officeDocument/2006/relationships/image" Target="../media/image5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2.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8.xml"/><Relationship Id="rId8" Type="http://schemas.openxmlformats.org/officeDocument/2006/relationships/image" Target="../media/image53.png"/><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00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the 1st law of thermodynamics state?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1st law of thermodynamics states...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P00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P00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a:t>
            </a:r>
            <a:r>
              <a:rPr b="1">
                <a:solidFill>
                  <a:srgbClr val="7030A0"/>
                </a:solidFill>
              </a:rPr>
              <a:t>0th law of thermodynamics</a:t>
            </a:r>
            <a:r>
              <a:t> related to the 1st law of thermodynamics?</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0th law of thermodynamics</a:t>
            </a:r>
            <a:r>
              <a:t> is related to the 1st law of thermodynamics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00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the </a:t>
            </a:r>
            <a:r>
              <a:rPr b="1">
                <a:solidFill>
                  <a:srgbClr val="7030A0"/>
                </a:solidFill>
              </a:rPr>
              <a:t>0th law of thermodynamics</a:t>
            </a:r>
            <a:r>
              <a:t> related to the 1st law of thermodynamics?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0th law of thermodynamics</a:t>
            </a:r>
            <a:r>
              <a:t> is related to the 1st law of thermodynamics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12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 system comprise?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system comprises...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00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would a system function if the </a:t>
            </a:r>
            <a:r>
              <a:rPr b="1">
                <a:solidFill>
                  <a:srgbClr val="7030A0"/>
                </a:solidFill>
              </a:rPr>
              <a:t>0th law of thermodynamics</a:t>
            </a:r>
            <a:r>
              <a:t> was not true?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the </a:t>
            </a:r>
            <a:r>
              <a:rPr b="1">
                <a:solidFill>
                  <a:srgbClr val="7030A0"/>
                </a:solidFill>
              </a:rPr>
              <a:t>0th law of thermodynamics</a:t>
            </a:r>
            <a:r>
              <a:t> was not true, a system would...</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0th law of thermodynamics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0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0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0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0th law of thermodynamics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P002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0th law of thermodynamics...</a:t>
            </a:r>
            <a:r>
              <a:t>
From this visual, I can infer… (use </a:t>
            </a:r>
            <a:r>
              <a:rPr b="1">
                <a:solidFill>
                  <a:srgbClr val="7030A0"/>
                </a:solidFill>
              </a:rPr>
              <a:t>0th law of thermodynamics</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0th law of thermodynamics</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P001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0th law of thermodynamics.</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would a system function if the 0th law of thermodynamics was not true?</a:t>
            </a:r>
            <a:r>
              <a:t>
</a:t>
            </a:r>
            <a:r>
              <a:rPr i="1"/>
              <a:t>If the 0th law of thermodynamics was not true, a system would...</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P00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P002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would a system function if the 0th law of thermodynamics was not true?</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P00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P00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0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0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P00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the </a:t>
            </a:r>
            <a:r>
              <a:rPr b="1">
                <a:solidFill>
                  <a:srgbClr val="7030A0"/>
                </a:solidFill>
              </a:rPr>
              <a:t>0th law of thermodynamics</a:t>
            </a:r>
            <a:r>
              <a:t> state?</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0th law of thermodynamics</a:t>
            </a:r>
            <a:r>
              <a:t> states...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