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28.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5.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57.png"/><Relationship Id="rId9" Type="http://schemas.openxmlformats.org/officeDocument/2006/relationships/image" Target="../media/image45.png"/><Relationship Id="rId10" Type="http://schemas.openxmlformats.org/officeDocument/2006/relationships/image" Target="../media/image49.png"/><Relationship Id="rId11"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2.png"/><Relationship Id="rId9" Type="http://schemas.openxmlformats.org/officeDocument/2006/relationships/image" Target="../media/image34.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9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1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ancestor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descendant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descendant</a:t>
            </a:r>
            <a:r>
              <a: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7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1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ancestor</a:t>
            </a:r>
            <a:r>
              <a:t> related to a </a:t>
            </a:r>
            <a:r>
              <a:rPr b="1">
                <a:solidFill>
                  <a:srgbClr val="7030A0"/>
                </a:solidFill>
              </a:rPr>
              <a:t>descendant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ancestor</a:t>
            </a:r>
            <a:r>
              <a:t> is related to a </a:t>
            </a:r>
            <a:r>
              <a:rPr b="1">
                <a:solidFill>
                  <a:srgbClr val="7030A0"/>
                </a:solidFill>
              </a:rPr>
              <a:t>descendant</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ancestor</a:t>
            </a:r>
            <a:r>
              <a:t> related to a </a:t>
            </a:r>
            <a:r>
              <a:rPr b="1">
                <a:solidFill>
                  <a:srgbClr val="7030A0"/>
                </a:solidFill>
              </a:rPr>
              <a:t>descendant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ancestor</a:t>
            </a:r>
            <a:r>
              <a:t> is related to a </a:t>
            </a:r>
            <a:r>
              <a:rPr b="1">
                <a:solidFill>
                  <a:srgbClr val="7030A0"/>
                </a:solidFill>
              </a:rPr>
              <a:t>descendant</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species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Species</a:t>
            </a:r>
            <a:r>
              <a:t> are…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9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evolution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Evolution</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1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did modern </a:t>
            </a:r>
            <a:r>
              <a:rPr b="1">
                <a:solidFill>
                  <a:srgbClr val="7030A0"/>
                </a:solidFill>
              </a:rPr>
              <a:t>species</a:t>
            </a:r>
            <a:r>
              <a:t> </a:t>
            </a:r>
            <a:r>
              <a:rPr b="1">
                <a:solidFill>
                  <a:srgbClr val="7030A0"/>
                </a:solidFill>
              </a:rPr>
              <a:t>evolve</a:t>
            </a:r>
            <a:r>
              <a:t> from their common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Modern </a:t>
            </a:r>
            <a:r>
              <a:rPr b="1">
                <a:solidFill>
                  <a:srgbClr val="7030A0"/>
                </a:solidFill>
              </a:rPr>
              <a:t>species</a:t>
            </a:r>
            <a:r>
              <a:t> </a:t>
            </a:r>
            <a:r>
              <a:rPr b="1">
                <a:solidFill>
                  <a:srgbClr val="7030A0"/>
                </a:solidFill>
              </a:rPr>
              <a:t>evolve</a:t>
            </a:r>
            <a:r>
              <a:t>d from their common </a:t>
            </a:r>
            <a:r>
              <a:rPr b="1">
                <a:solidFill>
                  <a:srgbClr val="7030A0"/>
                </a:solidFill>
              </a:rPr>
              <a:t>ancestor</a:t>
            </a:r>
            <a:r>
              <a:t> by…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ancestor.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1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ancestor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07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238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B096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ancestor...</a:t>
            </a:r>
            <a:r>
              <a:rPr i="1"/>
              <a:t>
From this visual, I can infer… </a:t>
            </a:r>
            <a:r>
              <a:rPr i="0"/>
              <a:t>(use </a:t>
            </a:r>
            <a:r>
              <a:rPr b="1">
                <a:solidFill>
                  <a:srgbClr val="7030A0"/>
                </a:solidFill>
              </a:rPr>
              <a:t>ancestor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1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ancestor</a:t>
            </a:r>
            <a:r>
              <a:t>.
Include 3-5 other vocabulary words in your paragraph. You may include the following stems:​
</a:t>
            </a:r>
            <a:r>
              <a:rPr i="1"/>
              <a:t>•   An </a:t>
            </a:r>
            <a:r>
              <a:rPr i="1" b="1">
                <a:solidFill>
                  <a:srgbClr val="7030A0"/>
                </a:solidFill>
              </a:rPr>
              <a:t>ancestor</a:t>
            </a:r>
            <a:r>
              <a:rPr i="1"/>
              <a:t> is…
</a:t>
            </a:r>
            <a:r>
              <a:rPr i="1"/>
              <a:t>•   An </a:t>
            </a:r>
            <a:r>
              <a:rPr i="1" b="1">
                <a:solidFill>
                  <a:srgbClr val="7030A0"/>
                </a:solidFill>
              </a:rPr>
              <a:t>ancestor</a:t>
            </a:r>
            <a:r>
              <a:rPr i="1"/>
              <a:t> is related to a </a:t>
            </a:r>
            <a:r>
              <a:rPr i="1" b="1">
                <a:solidFill>
                  <a:srgbClr val="7030A0"/>
                </a:solidFill>
              </a:rPr>
              <a:t>descendant</a:t>
            </a:r>
            <a:r>
              <a:rPr i="1"/>
              <a:t> because…
</a:t>
            </a:r>
            <a:r>
              <a:rPr i="1"/>
              <a:t>•   Modern </a:t>
            </a:r>
            <a:r>
              <a:rPr i="1" b="1">
                <a:solidFill>
                  <a:srgbClr val="7030A0"/>
                </a:solidFill>
              </a:rPr>
              <a:t>species</a:t>
            </a:r>
            <a:r>
              <a:rPr i="1"/>
              <a:t> </a:t>
            </a:r>
            <a:r>
              <a:rPr i="1" b="1">
                <a:solidFill>
                  <a:srgbClr val="7030A0"/>
                </a:solidFill>
              </a:rPr>
              <a:t>evolve</a:t>
            </a:r>
            <a:r>
              <a:rPr i="1"/>
              <a:t>d from their common </a:t>
            </a:r>
            <a:r>
              <a:rPr i="1" b="1">
                <a:solidFill>
                  <a:srgbClr val="7030A0"/>
                </a:solidFill>
              </a:rPr>
              <a:t>ancestor</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B01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ancestor.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an ancestor related to a descendant?</a:t>
            </a:r>
            <a:r>
              <a:t>
</a:t>
            </a:r>
            <a:r>
              <a:rPr i="1"/>
              <a:t>An ancestor is related to a descendant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1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07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238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B096w.png"/>
          <p:cNvPicPr>
            <a:picLocks noChangeAspect="1"/>
          </p:cNvPicPr>
          <p:nvPr/>
        </p:nvPicPr>
        <p:blipFill>
          <a:blip r:embed="rId7"/>
          <a:stretch>
            <a:fillRect/>
          </a:stretch>
        </p:blipFill>
        <p:spPr>
          <a:xfrm>
            <a:off x="9144000" y="6858000"/>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075688"/>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039112"/>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did modern species evolve from their common ancestor?</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B01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7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238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B096w.png"/>
          <p:cNvPicPr>
            <a:picLocks noChangeAspect="1"/>
          </p:cNvPicPr>
          <p:nvPr/>
        </p:nvPicPr>
        <p:blipFill>
          <a:blip r:embed="rId7"/>
          <a:stretch>
            <a:fillRect/>
          </a:stretch>
        </p:blipFill>
        <p:spPr>
          <a:xfrm>
            <a:off x="9144000" y="6858000"/>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1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