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4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5.png"/><Relationship Id="rId9" Type="http://schemas.openxmlformats.org/officeDocument/2006/relationships/image" Target="../media/image44.png"/><Relationship Id="rId10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14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distribuyen los diferentes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distribución de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14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vientos predominantes son influenciados por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influencia los vientos predominantes al...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vientos predominantes.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14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vientos predominantes...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distribución de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en la Tierra es…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masas de aire</a:t>
            </a:r>
            <a:r>
              <a:rPr i="1"/>
              <a:t> porque...
</a:t>
            </a:r>
            <a:r>
              <a:rPr i="1"/>
              <a:t>•   Pienso que la </a:t>
            </a:r>
            <a:r>
              <a:rPr i="1" b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8e14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vientos predominantes.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están relacionados los vientos predominantes con las masas de aire?</a:t>
            </a:r>
            <a:r>
              <a:t>
</a:t>
            </a:r>
            <a:r>
              <a:rPr i="1"/>
              <a:t>Los vientos predominantes están relacionados con las masas de aire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crees que los vientos predominantes son influenciados por la energía solar?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