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3.png"/><Relationship Id="rId9" Type="http://schemas.openxmlformats.org/officeDocument/2006/relationships/image" Target="../media/image4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image" Target="../media/image32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7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7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acuífero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7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predices que sucedería si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alcanzara la superficie del suelo?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alcanzara la superficie del suelo, predigo 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agua subterránea.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7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7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agua subterránea...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es…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está relacionada con un </a:t>
            </a:r>
            <a:r>
              <a:rPr i="1" b="1">
                <a:solidFill>
                  <a:srgbClr val="7030A0"/>
                </a:solidFill>
              </a:rPr>
              <a:t>acuífero</a:t>
            </a:r>
            <a:r>
              <a:rPr i="1"/>
              <a:t> porque...
</a:t>
            </a:r>
            <a:r>
              <a:rPr i="1"/>
              <a:t>•   Si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alcanzara la superficie del suelo, predigo 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7e072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agua subterránea.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está relacionada el agua subterránea con un acuífero?</a:t>
            </a:r>
            <a:r>
              <a:t>
</a:t>
            </a:r>
            <a:r>
              <a:rPr i="1"/>
              <a:t>El agua subterránea está relacionada con un acuífero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¿Qué predices que sucedería si el agua subterránea alcanzara la superficie del suelo?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7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7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