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decadencia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,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t>Las reacciones de fisión ocurren en plantas de energía nuclear, mientras que las </a:t>
            </a:r>
            <a:r>
              <a:rPr b="1">
                <a:solidFill>
                  <a:srgbClr val="7030A0"/>
                </a:solidFill>
              </a:rPr>
              <a:t>reacciones de combustión</a:t>
            </a:r>
            <a:r>
              <a:t> ocurren en plantas de energía de carbón o gas. ¿Cuál es una ventaja de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sobre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ventaja de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sobre una </a:t>
            </a:r>
            <a:r>
              <a:rPr b="1">
                <a:solidFill>
                  <a:srgbClr val="7030A0"/>
                </a:solidFill>
              </a:rPr>
              <a:t>reacción de combustión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fisión.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fisión...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fisión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de fisión</a:t>
            </a:r>
            <a:r>
              <a:rPr i="1"/>
              <a:t> ocurre por...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fisión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decadencia radiactiva</a:t>
            </a:r>
            <a:r>
              <a:rPr i="1"/>
              <a:t> porque…
</a:t>
            </a:r>
            <a:r>
              <a:rPr i="1"/>
              <a:t>•   Una ventaja de una </a:t>
            </a:r>
            <a:r>
              <a:rPr i="1" b="1">
                <a:solidFill>
                  <a:srgbClr val="7030A0"/>
                </a:solidFill>
              </a:rPr>
              <a:t>reacción de fisión</a:t>
            </a:r>
            <a:r>
              <a:rPr i="1"/>
              <a:t> sobre una </a:t>
            </a:r>
            <a:r>
              <a:rPr i="1" b="1">
                <a:solidFill>
                  <a:srgbClr val="7030A0"/>
                </a:solidFill>
              </a:rPr>
              <a:t>reacción de combustión</a:t>
            </a:r>
            <a:r>
              <a:rPr i="1"/>
              <a:t>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68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fisión.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Las reacciones de fisión ocurren en plantas de energía nuclear, mientras que las reacciones de combustión ocurren en plantas de energía de carbón o gas. ¿Cuál es una ventaja de una reacción de fisión sobre una reacción de combustión?</a:t>
            </a:r>
            <a:r>
              <a:t>
</a:t>
            </a:r>
            <a:r>
              <a:rPr i="1"/>
              <a:t>Una ventaja de una reacción de fisión sobre una reacción de combustión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Las reacciones de fisión ocurren en plantas de energía nuclear, mientras que las reacciones de combustión ocurren en plantas de energía de carbón o gas. ¿Cuál es una ventaja de una reacción de fisión sobre una reacción de combustión?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fisión</a:t>
            </a:r>
            <a:r>
              <a:t> ocurre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