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K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basic need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basic need</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K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K09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does </a:t>
            </a:r>
            <a:r>
              <a:rPr b="1">
                <a:solidFill>
                  <a:srgbClr val="7030A0"/>
                </a:solidFill>
              </a:rPr>
              <a:t>sunlight</a:t>
            </a:r>
            <a:r>
              <a:t> have to do with </a:t>
            </a:r>
            <a:r>
              <a:rPr b="1">
                <a:solidFill>
                  <a:srgbClr val="7030A0"/>
                </a:solidFill>
              </a:rPr>
              <a:t>basic needs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Sunlight</a:t>
            </a:r>
            <a:r>
              <a:t> is related to </a:t>
            </a:r>
            <a:r>
              <a:rPr b="1">
                <a:solidFill>
                  <a:srgbClr val="7030A0"/>
                </a:solidFill>
              </a:rPr>
              <a:t>basic needs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K09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sunlight</a:t>
            </a:r>
            <a:r>
              <a:t> have to do with </a:t>
            </a:r>
            <a:r>
              <a:rPr b="1">
                <a:solidFill>
                  <a:srgbClr val="7030A0"/>
                </a:solidFill>
              </a:rPr>
              <a:t>basic needs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Sunlight</a:t>
            </a:r>
            <a:r>
              <a:t> is related to </a:t>
            </a:r>
            <a:r>
              <a:rPr b="1">
                <a:solidFill>
                  <a:srgbClr val="7030A0"/>
                </a:solidFill>
              </a:rPr>
              <a:t>basic needs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K09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When is there a lot of </a:t>
            </a:r>
            <a:r>
              <a:rPr b="1">
                <a:solidFill>
                  <a:srgbClr val="7030A0"/>
                </a:solidFill>
              </a:rPr>
              <a:t>sunlight</a:t>
            </a:r>
            <a:r>
              <a:t> out?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There is a lot of </a:t>
            </a:r>
            <a:r>
              <a:rPr b="1">
                <a:solidFill>
                  <a:srgbClr val="7030A0"/>
                </a:solidFill>
              </a:rPr>
              <a:t>sunlight</a:t>
            </a:r>
            <a:r>
              <a:t> out...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sunlight.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9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9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sunlight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K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sunlight...</a:t>
            </a:r>
            <a:r>
              <a:rPr i="1"/>
              <a:t>
From this visual, I can infer… </a:t>
            </a:r>
            <a:r>
              <a:rPr i="0"/>
              <a:t>(use </a:t>
            </a:r>
            <a:r>
              <a:rPr b="1">
                <a:solidFill>
                  <a:srgbClr val="7030A0"/>
                </a:solidFill>
              </a:rPr>
              <a:t>sunlight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sunlight</a:t>
            </a:r>
            <a:r>
              <a:t>.
Include 3-5 other vocabulary words in your paragraph. You may include the following stems:​
</a:t>
            </a:r>
            <a:r>
              <a:rPr i="1"/>
              <a:t>•   </a:t>
            </a:r>
            <a:r>
              <a:rPr i="1" b="1">
                <a:solidFill>
                  <a:srgbClr val="7030A0"/>
                </a:solidFill>
              </a:rPr>
              <a:t>Sunlight</a:t>
            </a:r>
            <a:r>
              <a:rPr i="1"/>
              <a:t> is...
</a:t>
            </a:r>
            <a:r>
              <a:rPr i="1"/>
              <a:t>•   </a:t>
            </a:r>
            <a:r>
              <a:rPr i="1" b="1">
                <a:solidFill>
                  <a:srgbClr val="7030A0"/>
                </a:solidFill>
              </a:rPr>
              <a:t>Sunlight</a:t>
            </a:r>
            <a:r>
              <a:rPr i="1"/>
              <a:t> is related to </a:t>
            </a:r>
            <a:r>
              <a:rPr i="1" b="1">
                <a:solidFill>
                  <a:srgbClr val="7030A0"/>
                </a:solidFill>
              </a:rPr>
              <a:t>basic needs</a:t>
            </a:r>
            <a:r>
              <a:rPr i="1"/>
              <a:t> because...
</a:t>
            </a:r>
            <a:r>
              <a:rPr i="1"/>
              <a:t>•   There is a lot of </a:t>
            </a:r>
            <a:r>
              <a:rPr i="1" b="1">
                <a:solidFill>
                  <a:srgbClr val="7030A0"/>
                </a:solidFill>
              </a:rPr>
              <a:t>sunlight</a:t>
            </a:r>
            <a:r>
              <a:rPr i="1"/>
              <a:t> out...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K09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sunlight.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When is there a lot of sunlight out?</a:t>
            </a:r>
            <a:r>
              <a:t>
</a:t>
            </a:r>
            <a:r>
              <a:rPr i="1"/>
              <a:t>There is a lot of sunlight out...</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K09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K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When is there a lot of sunlight out?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K09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K09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sunlight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Sunlight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