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1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caregiver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caregiver</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1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0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aquarium</a:t>
            </a:r>
            <a:r>
              <a:t> related to a </a:t>
            </a:r>
            <a:r>
              <a:rPr b="1">
                <a:solidFill>
                  <a:srgbClr val="7030A0"/>
                </a:solidFill>
              </a:rPr>
              <a:t>caregiver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aquarium</a:t>
            </a:r>
            <a:r>
              <a:t> is related to a </a:t>
            </a:r>
            <a:r>
              <a:rPr b="1">
                <a:solidFill>
                  <a:srgbClr val="7030A0"/>
                </a:solidFill>
              </a:rPr>
              <a:t>caregiver</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aquarium</a:t>
            </a:r>
            <a:r>
              <a:t> related to a </a:t>
            </a:r>
            <a:r>
              <a:rPr b="1">
                <a:solidFill>
                  <a:srgbClr val="7030A0"/>
                </a:solidFill>
              </a:rPr>
              <a:t>caregiver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is related to a </a:t>
            </a:r>
            <a:r>
              <a:rPr b="1">
                <a:solidFill>
                  <a:srgbClr val="7030A0"/>
                </a:solidFill>
              </a:rPr>
              <a:t>caregiver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habitat</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habitat</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an </a:t>
            </a:r>
            <a:r>
              <a:rPr b="1">
                <a:solidFill>
                  <a:srgbClr val="7030A0"/>
                </a:solidFill>
              </a:rPr>
              <a:t>aquarium</a:t>
            </a:r>
            <a:r>
              <a:t> make a good </a:t>
            </a:r>
            <a:r>
              <a:rPr b="1">
                <a:solidFill>
                  <a:srgbClr val="7030A0"/>
                </a:solidFill>
              </a:rPr>
              <a:t>habitat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would make a good </a:t>
            </a:r>
            <a:r>
              <a:rPr b="1">
                <a:solidFill>
                  <a:srgbClr val="7030A0"/>
                </a:solidFill>
              </a:rPr>
              <a:t>habitat</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aquarium.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aquarium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1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aquarium...</a:t>
            </a:r>
            <a:r>
              <a:rPr i="1"/>
              <a:t>
From this visual, I can infer… </a:t>
            </a:r>
            <a:r>
              <a:rPr i="0"/>
              <a:t>(use </a:t>
            </a:r>
            <a:r>
              <a:rPr b="1">
                <a:solidFill>
                  <a:srgbClr val="7030A0"/>
                </a:solidFill>
              </a:rPr>
              <a:t>aquarium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aquarium</a:t>
            </a:r>
            <a:r>
              <a:t>.
Include 3-5 other vocabulary words in your paragraph. You may include the following stems:​
</a:t>
            </a:r>
            <a:r>
              <a:rPr i="1"/>
              <a:t>•   An </a:t>
            </a:r>
            <a:r>
              <a:rPr i="1" b="1">
                <a:solidFill>
                  <a:srgbClr val="7030A0"/>
                </a:solidFill>
              </a:rPr>
              <a:t>aquarium</a:t>
            </a:r>
            <a:r>
              <a:rPr i="1"/>
              <a:t> is...
</a:t>
            </a:r>
            <a:r>
              <a:rPr i="1"/>
              <a:t>•   An </a:t>
            </a:r>
            <a:r>
              <a:rPr i="1" b="1">
                <a:solidFill>
                  <a:srgbClr val="7030A0"/>
                </a:solidFill>
              </a:rPr>
              <a:t>aquarium</a:t>
            </a:r>
            <a:r>
              <a:rPr i="1"/>
              <a:t> is related to a </a:t>
            </a:r>
            <a:r>
              <a:rPr i="1" b="1">
                <a:solidFill>
                  <a:srgbClr val="7030A0"/>
                </a:solidFill>
              </a:rPr>
              <a:t>caregiver</a:t>
            </a:r>
            <a:r>
              <a:rPr i="1"/>
              <a:t> because...
</a:t>
            </a:r>
            <a:r>
              <a:rPr i="1"/>
              <a:t>•   An </a:t>
            </a:r>
            <a:r>
              <a:rPr i="1" b="1">
                <a:solidFill>
                  <a:srgbClr val="7030A0"/>
                </a:solidFill>
              </a:rPr>
              <a:t>aquarium</a:t>
            </a:r>
            <a:r>
              <a:rPr i="1"/>
              <a:t> would make a good </a:t>
            </a:r>
            <a:r>
              <a:rPr i="1" b="1">
                <a:solidFill>
                  <a:srgbClr val="7030A0"/>
                </a:solidFill>
              </a:rPr>
              <a:t>habitat</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0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aquarium.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would an aquarium make a good habitat?</a:t>
            </a:r>
            <a:r>
              <a:t>
</a:t>
            </a:r>
            <a:r>
              <a:rPr i="1"/>
              <a:t>An aquarium would make a good habitat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0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101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would an aquarium make a good habitat?</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0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101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0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aquarium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