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4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image" Target="../media/image47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8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3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5.png"/><Relationship Id="rId9" Type="http://schemas.openxmlformats.org/officeDocument/2006/relationships/image" Target="../media/image44.png"/><Relationship Id="rId10" Type="http://schemas.openxmlformats.org/officeDocument/2006/relationships/image" Target="../media/image48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9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1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 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ayuda a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8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8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1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es un ejemplo de 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estructura</a:t>
            </a:r>
            <a:r>
              <a:t> que proporciona </a:t>
            </a:r>
            <a:r>
              <a:rPr b="1">
                <a:solidFill>
                  <a:srgbClr val="7030A0"/>
                </a:solidFill>
              </a:rPr>
              <a:t>defensa</a:t>
            </a:r>
            <a:r>
              <a:t> es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8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1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algunas plantas y animales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algunas plantas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
Creo que algunos animales </a:t>
            </a:r>
            <a:r>
              <a:rPr b="1">
                <a:solidFill>
                  <a:srgbClr val="7030A0"/>
                </a:solidFill>
              </a:rPr>
              <a:t>sobreviven</a:t>
            </a:r>
            <a:r>
              <a:t> sin </a:t>
            </a:r>
            <a:r>
              <a:rPr b="1">
                <a:solidFill>
                  <a:srgbClr val="7030A0"/>
                </a:solidFill>
              </a:rPr>
              <a:t>protección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defensa/protección.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1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8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8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defensa/protección...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defensa/protección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ayuda a los </a:t>
            </a:r>
            <a:r>
              <a:rPr i="1" b="1">
                <a:solidFill>
                  <a:srgbClr val="7030A0"/>
                </a:solidFill>
              </a:rPr>
              <a:t>organismos</a:t>
            </a:r>
            <a:r>
              <a:rPr i="1"/>
              <a:t> ...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estructura</a:t>
            </a:r>
            <a:r>
              <a:rPr i="1"/>
              <a:t> que proporciona </a:t>
            </a:r>
            <a:r>
              <a:rPr i="1" b="1">
                <a:solidFill>
                  <a:srgbClr val="7030A0"/>
                </a:solidFill>
              </a:rPr>
              <a:t>defensa</a:t>
            </a:r>
            <a:r>
              <a:rPr i="1"/>
              <a:t> es ...
</a:t>
            </a:r>
            <a:r>
              <a:rPr i="1"/>
              <a:t>•   Creo que algunas plantas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
Creo que algunos animales </a:t>
            </a:r>
            <a:r>
              <a:rPr i="1" b="1">
                <a:solidFill>
                  <a:srgbClr val="7030A0"/>
                </a:solidFill>
              </a:rPr>
              <a:t>sobreviven</a:t>
            </a:r>
            <a:r>
              <a:rPr i="1"/>
              <a:t> sin </a:t>
            </a:r>
            <a:r>
              <a:rPr i="1" b="1">
                <a:solidFill>
                  <a:srgbClr val="7030A0"/>
                </a:solidFill>
              </a:rPr>
              <a:t>protección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3e016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defensa/protección.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es un ejemplo de otra estructura que proporciona defensa?</a:t>
            </a:r>
            <a:r>
              <a:t>
</a:t>
            </a:r>
            <a:r>
              <a:rPr i="1"/>
              <a:t>Otra estructura que proporciona defensa es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sobreviven algunas plantas y animales sin protección?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Las palabras ____ y ____ están relacionadas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3e01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8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8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8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8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