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8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4) y que los estudiantes interactúen con estos objetivos de alguna manera (como en la Diapositiva 5).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Hetero- significa "diferente". ¿Qué tiene que ver "diferente" con la forma en que los heterótrofos obtienen su energía?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heterótrofos obtienen su energía mediante…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7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autótrofos de los heterotrofos?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autótrofos son diferentes de los heterotrofos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autótrofos de los heterotrofos?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autótrofos son diferentes de los heterotrofos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organismos?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organismos…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 identificar un organismo es un autótrofo?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un organismo como autótrofo por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vocabulario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07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b="1">
                <a:solidFill>
                  <a:srgbClr val="7030A0"/>
                </a:solidFill>
              </a:rPr>
              <a:t>
autotrófelo...</a:t>
            </a:r>
            <a:r>
              <a:t>
De esta visual, puedo inferir… (usa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05672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/>
              <a:t>También, …</a:t>
            </a:r>
            <a:r>
              <a:rPr sz="1600"/>
              <a:t>
• </a:t>
            </a:r>
            <a:r>
              <a:rPr sz="2400"/>
              <a:t>Además, …</a:t>
            </a:r>
            <a:r>
              <a:rPr sz="1600"/>
              <a:t>
• </a:t>
            </a:r>
            <a:r>
              <a:rPr sz="2400"/>
              <a:t>Adicionalmente, …</a:t>
            </a:r>
            <a:r>
              <a:rPr sz="1600"/>
              <a:t>
• </a:t>
            </a:r>
            <a:r>
              <a:rPr sz="2400"/>
              <a:t>Por ejemplo, …</a:t>
            </a:r>
            <a:r>
              <a:rPr sz="1600"/>
              <a:t>
• </a:t>
            </a:r>
            <a:r>
              <a:rPr sz="2400"/>
              <a:t>Por último, …</a:t>
            </a:r>
            <a:r>
              <a:rPr sz="1600"/>
              <a:t>
• </a:t>
            </a:r>
            <a:r>
              <a:rPr sz="2400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
Incluye otras 3-5 palabras de vocabulario en tu párrafo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/>
            </a:r>
            <a:r>
              <a:rPr b="1" sz="2400"/>
              <a:t>5 cosas que notas en esta imagen.</a:t>
            </a:r>
            <a:r>
              <a:rPr sz="2400"/>
              <a:t>
Yo noto…
</a:t>
            </a:r>
            <a:r>
              <a:rPr b="1" sz="2400"/>
              <a:t>1 cosa que te preguntas sobre esta imagen.</a:t>
            </a:r>
            <a:r>
              <a:rPr sz="2400"/>
              <a:t>
Yo 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7e00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 </a:t>
            </a:r>
            <a:r>
              <a:rPr b="1">
                <a:solidFill>
                  <a:srgbClr val="800080"/>
                </a:solidFill>
              </a:rPr>
              <a:t>autotrófelo.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 identificar un organismo es un autótrofo?</a:t>
            </a:r>
            <a:r>
              <a:t>
</a:t>
            </a:r>
            <a:r>
              <a:rPr i="1"/>
              <a:t>Podría identificar un organismo como autótrofo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puede identificar un organismo es un autótrofo?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especies son autótrofos?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autótrofos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