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P0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function of an </a:t>
            </a:r>
            <a:r>
              <a:rPr b="1">
                <a:solidFill>
                  <a:srgbClr val="7030A0"/>
                </a:solidFill>
              </a:rPr>
              <a:t>ammeter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function of an </a:t>
            </a:r>
            <a:r>
              <a:rPr b="1">
                <a:solidFill>
                  <a:srgbClr val="7030A0"/>
                </a:solidFill>
              </a:rPr>
              <a:t>ammeter</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P0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P13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voltmeter</a:t>
            </a:r>
            <a:r>
              <a:t> similar to an </a:t>
            </a:r>
            <a:r>
              <a:rPr b="1">
                <a:solidFill>
                  <a:srgbClr val="7030A0"/>
                </a:solidFill>
              </a:rPr>
              <a:t>ammeter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voltmeter</a:t>
            </a:r>
            <a:r>
              <a:t> is similar to an </a:t>
            </a:r>
            <a:r>
              <a:rPr b="1">
                <a:solidFill>
                  <a:srgbClr val="7030A0"/>
                </a:solidFill>
              </a:rPr>
              <a:t>ammeter</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P13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voltmeter</a:t>
            </a:r>
            <a:r>
              <a:t> similar to an </a:t>
            </a:r>
            <a:r>
              <a:rPr b="1">
                <a:solidFill>
                  <a:srgbClr val="7030A0"/>
                </a:solidFill>
              </a:rPr>
              <a:t>ammeter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voltmeter</a:t>
            </a:r>
            <a:r>
              <a:t> is similar to an </a:t>
            </a:r>
            <a:r>
              <a:rPr b="1">
                <a:solidFill>
                  <a:srgbClr val="7030A0"/>
                </a:solidFill>
              </a:rPr>
              <a:t>ammeter</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P08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magnitude</a:t>
            </a:r>
            <a:r>
              <a:t> of something describe?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magnitude</a:t>
            </a:r>
            <a:r>
              <a:t> of something describes...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P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makes a strong </a:t>
            </a:r>
            <a:r>
              <a:rPr b="1">
                <a:solidFill>
                  <a:srgbClr val="7030A0"/>
                </a:solidFill>
              </a:rPr>
              <a:t>electric current</a:t>
            </a:r>
            <a:r>
              <a:t> different from a weak </a:t>
            </a:r>
            <a:r>
              <a:rPr b="1">
                <a:solidFill>
                  <a:srgbClr val="7030A0"/>
                </a:solidFill>
              </a:rPr>
              <a:t>electric current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strong </a:t>
            </a:r>
            <a:r>
              <a:rPr b="1">
                <a:solidFill>
                  <a:srgbClr val="7030A0"/>
                </a:solidFill>
              </a:rPr>
              <a:t>electric current</a:t>
            </a:r>
            <a:r>
              <a:t> is different from a weak </a:t>
            </a:r>
            <a:r>
              <a:rPr b="1">
                <a:solidFill>
                  <a:srgbClr val="7030A0"/>
                </a:solidFill>
              </a:rPr>
              <a:t>electric current</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P13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infer the </a:t>
            </a:r>
            <a:r>
              <a:rPr b="1">
                <a:solidFill>
                  <a:srgbClr val="7030A0"/>
                </a:solidFill>
              </a:rPr>
              <a:t>magnitude</a:t>
            </a:r>
            <a:r>
              <a:t> of </a:t>
            </a:r>
            <a:r>
              <a:rPr b="1">
                <a:solidFill>
                  <a:srgbClr val="7030A0"/>
                </a:solidFill>
              </a:rPr>
              <a:t>current</a:t>
            </a:r>
            <a:r>
              <a:t> from a </a:t>
            </a:r>
            <a:r>
              <a:rPr b="1">
                <a:solidFill>
                  <a:srgbClr val="7030A0"/>
                </a:solidFill>
              </a:rPr>
              <a:t>voltmeter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infer the </a:t>
            </a:r>
            <a:r>
              <a:rPr b="1">
                <a:solidFill>
                  <a:srgbClr val="7030A0"/>
                </a:solidFill>
              </a:rPr>
              <a:t>magnitude</a:t>
            </a:r>
            <a:r>
              <a:t> of </a:t>
            </a:r>
            <a:r>
              <a:rPr b="1">
                <a:solidFill>
                  <a:srgbClr val="7030A0"/>
                </a:solidFill>
              </a:rPr>
              <a:t>current</a:t>
            </a:r>
            <a:r>
              <a:t> from a </a:t>
            </a:r>
            <a:r>
              <a:rPr b="1">
                <a:solidFill>
                  <a:srgbClr val="7030A0"/>
                </a:solidFill>
              </a:rPr>
              <a:t>voltmeter</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voltmeter.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P13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P13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voltmeter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P00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voltmeter...</a:t>
            </a:r>
            <a:r>
              <a:rPr i="1"/>
              <a:t>
From this visual, I can infer… </a:t>
            </a:r>
            <a:r>
              <a:rPr i="0"/>
              <a:t>(use </a:t>
            </a:r>
            <a:r>
              <a:rPr b="1">
                <a:solidFill>
                  <a:srgbClr val="7030A0"/>
                </a:solidFill>
              </a:rPr>
              <a:t>voltmeter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P13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voltmeter</a:t>
            </a:r>
            <a:r>
              <a:t>.
Include 3-5 other vocabulary words in your paragraph. You may include the following stems:​
</a:t>
            </a:r>
            <a:r>
              <a:rPr i="1"/>
              <a:t>•   The function of a </a:t>
            </a:r>
            <a:r>
              <a:rPr i="1" b="1">
                <a:solidFill>
                  <a:srgbClr val="7030A0"/>
                </a:solidFill>
              </a:rPr>
              <a:t>voltmeter</a:t>
            </a:r>
            <a:r>
              <a:rPr i="1"/>
              <a:t> is...
</a:t>
            </a:r>
            <a:r>
              <a:rPr i="1"/>
              <a:t>•   A </a:t>
            </a:r>
            <a:r>
              <a:rPr i="1" b="1">
                <a:solidFill>
                  <a:srgbClr val="7030A0"/>
                </a:solidFill>
              </a:rPr>
              <a:t>voltmeter</a:t>
            </a:r>
            <a:r>
              <a:rPr i="1"/>
              <a:t> is similar to an </a:t>
            </a:r>
            <a:r>
              <a:rPr i="1" b="1">
                <a:solidFill>
                  <a:srgbClr val="7030A0"/>
                </a:solidFill>
              </a:rPr>
              <a:t>ammeter</a:t>
            </a:r>
            <a:r>
              <a:rPr i="1"/>
              <a:t> because...
</a:t>
            </a:r>
            <a:r>
              <a:rPr i="1"/>
              <a:t>•   I could infer the </a:t>
            </a:r>
            <a:r>
              <a:rPr i="1" b="1">
                <a:solidFill>
                  <a:srgbClr val="7030A0"/>
                </a:solidFill>
              </a:rPr>
              <a:t>magnitude</a:t>
            </a:r>
            <a:r>
              <a:rPr i="1"/>
              <a:t> of </a:t>
            </a:r>
            <a:r>
              <a:rPr i="1" b="1">
                <a:solidFill>
                  <a:srgbClr val="7030A0"/>
                </a:solidFill>
              </a:rPr>
              <a:t>current</a:t>
            </a:r>
            <a:r>
              <a:rPr i="1"/>
              <a:t> from a </a:t>
            </a:r>
            <a:r>
              <a:rPr i="1" b="1">
                <a:solidFill>
                  <a:srgbClr val="7030A0"/>
                </a:solidFill>
              </a:rPr>
              <a:t>voltmeter</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P136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voltmeter.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infer the magnitude of current from a voltmeter?</a:t>
            </a:r>
            <a:r>
              <a:t>
</a:t>
            </a:r>
            <a:r>
              <a:rPr i="1"/>
              <a:t>I could infer the magnitude of current from a voltmeter by...</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P136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P00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infer the magnitude of current from a voltmeter?</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P136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P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13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P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P13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function of a </a:t>
            </a:r>
            <a:r>
              <a:rPr b="1">
                <a:solidFill>
                  <a:srgbClr val="7030A0"/>
                </a:solidFill>
              </a:rPr>
              <a:t>voltmeter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function of a </a:t>
            </a:r>
            <a:r>
              <a:rPr b="1">
                <a:solidFill>
                  <a:srgbClr val="7030A0"/>
                </a:solidFill>
              </a:rPr>
              <a:t>voltmeter</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