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sistema tegumentario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tegumentario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7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sistema nervios</a:t>
            </a:r>
            <a:r>
              <a:t>o con el </a:t>
            </a:r>
            <a:r>
              <a:rPr b="1">
                <a:solidFill>
                  <a:srgbClr val="7030A0"/>
                </a:solidFill>
              </a:rPr>
              <a:t>sistema integumentario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nervios</a:t>
            </a:r>
            <a:r>
              <a:t>o está relacionado con el </a:t>
            </a:r>
            <a:r>
              <a:rPr b="1">
                <a:solidFill>
                  <a:srgbClr val="7030A0"/>
                </a:solidFill>
              </a:rPr>
              <a:t>sistema integumentario</a:t>
            </a:r>
            <a:r>
              <a:t> por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7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sistema nervios</a:t>
            </a:r>
            <a:r>
              <a:t>o con el </a:t>
            </a:r>
            <a:r>
              <a:rPr b="1">
                <a:solidFill>
                  <a:srgbClr val="7030A0"/>
                </a:solidFill>
              </a:rPr>
              <a:t>sistema integumentario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nervios</a:t>
            </a:r>
            <a:r>
              <a:t>o está relacionado con el </a:t>
            </a:r>
            <a:r>
              <a:rPr b="1">
                <a:solidFill>
                  <a:srgbClr val="7030A0"/>
                </a:solidFill>
              </a:rPr>
              <a:t>sistema integumentario</a:t>
            </a:r>
            <a:r>
              <a:t> por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7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crees que es más importante: la función de sensación o la de movimiento del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función de ______ es más importante en 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sistema nervioso.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sistema nervioso...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sistema nervioso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sistema nervios</a:t>
            </a:r>
            <a:r>
              <a:rPr i="1"/>
              <a:t>o está relacionado con el </a:t>
            </a:r>
            <a:r>
              <a:rPr i="1" b="1">
                <a:solidFill>
                  <a:srgbClr val="7030A0"/>
                </a:solidFill>
              </a:rPr>
              <a:t>sistema integumentario</a:t>
            </a:r>
            <a:r>
              <a:rPr i="1"/>
              <a:t> por ...
</a:t>
            </a:r>
            <a:r>
              <a:rPr i="1"/>
              <a:t>•   Yo creo que la función de ______ es más importante en el </a:t>
            </a:r>
            <a:r>
              <a:rPr i="1" b="1">
                <a:solidFill>
                  <a:srgbClr val="7030A0"/>
                </a:solidFill>
              </a:rPr>
              <a:t>sistema nervioso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170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sistema nervioso.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crees que es más importante: la función de sensación o la de movimiento del sistema nervioso?</a:t>
            </a:r>
            <a:r>
              <a:t>
</a:t>
            </a:r>
            <a:r>
              <a:rPr i="1"/>
              <a:t>Yo creo que la función de ______ es más importante en el sistema nervioso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1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crees que es más importante: la función de sensación o la de movimiento del sistema nervioso?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1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7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nervioso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