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53.png"/><Relationship Id="rId9" Type="http://schemas.openxmlformats.org/officeDocument/2006/relationships/image" Target="../media/image4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2e02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el propósito de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propósito de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 es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2e02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2e00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 esta relacionado con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2e00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 esta relacionado con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2e06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tienen en común todos los </a:t>
            </a:r>
            <a:r>
              <a:rPr b="1">
                <a:solidFill>
                  <a:srgbClr val="7030A0"/>
                </a:solidFill>
              </a:rPr>
              <a:t>organismos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Todos los </a:t>
            </a:r>
            <a:r>
              <a:rPr b="1">
                <a:solidFill>
                  <a:srgbClr val="7030A0"/>
                </a:solidFill>
              </a:rPr>
              <a:t>organismos</a:t>
            </a:r>
            <a:r>
              <a:t>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2e00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Si ves algunos </a:t>
            </a:r>
            <a:r>
              <a:rPr b="1">
                <a:solidFill>
                  <a:srgbClr val="7030A0"/>
                </a:solidFill>
              </a:rPr>
              <a:t>organismo</a:t>
            </a:r>
            <a:r>
              <a:t>s en la naturaleza, ¿cómo podrías identificar a los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Podría identificar a los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s por 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adulto.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0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2e00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2e00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0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2e02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adulto...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adulto</a:t>
            </a:r>
            <a:r>
              <a:rPr i="1"/>
              <a:t> es 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adulto</a:t>
            </a:r>
            <a:r>
              <a:rPr i="1"/>
              <a:t> esta relacionado con un </a:t>
            </a:r>
            <a:r>
              <a:rPr i="1" b="1">
                <a:solidFill>
                  <a:srgbClr val="7030A0"/>
                </a:solidFill>
              </a:rPr>
              <a:t>huevo</a:t>
            </a:r>
            <a:r>
              <a:rPr i="1"/>
              <a:t> porque…
</a:t>
            </a:r>
            <a:r>
              <a:rPr i="1"/>
              <a:t>•   Podría identificar a los </a:t>
            </a:r>
            <a:r>
              <a:rPr i="1" b="1">
                <a:solidFill>
                  <a:srgbClr val="7030A0"/>
                </a:solidFill>
              </a:rPr>
              <a:t>adulto</a:t>
            </a:r>
            <a:r>
              <a:rPr i="1"/>
              <a:t>s por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2e002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adulto.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Si ves algunos organismos en la naturaleza, ¿cómo podrías identificar a los adultos?</a:t>
            </a:r>
            <a:r>
              <a:t>
</a:t>
            </a:r>
            <a:r>
              <a:rPr i="1"/>
              <a:t>Podría identificar a los adultos por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2e00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2e02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Si ves algunos organismos en la naturaleza, ¿cómo podrías identificar a los adultos?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2e00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2e02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0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2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2e00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 es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