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5.png"/><Relationship Id="rId9" Type="http://schemas.openxmlformats.org/officeDocument/2006/relationships/image" Target="../media/image44.png"/><Relationship Id="rId10" Type="http://schemas.openxmlformats.org/officeDocument/2006/relationships/image" Target="../media/image4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s? ¿Cuál es una desventaja?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es... _x000B_Una desventaja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virus.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1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virus...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celula</a:t>
            </a:r>
            <a:r>
              <a:rPr i="1"/>
              <a:t> porque...
</a:t>
            </a:r>
            <a:r>
              <a:rPr i="1"/>
              <a:t>•   Una 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es... _x000B_Una desventaja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Be26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virus.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¿En qué se diferencia un virus de una celula?</a:t>
            </a:r>
            <a:r>
              <a:t>
</a:t>
            </a:r>
            <a:r>
              <a:rPr i="1"/>
              <a:t>El virus es diferente de una celula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una ventaja que tienen los virus sobre otros patógenos? ¿Cuál es una desventaja?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Las palabras ____ y ____ están relacionadas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