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53.png"/><Relationship Id="rId9" Type="http://schemas.openxmlformats.org/officeDocument/2006/relationships/image" Target="../media/image4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3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elastic collision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elastic collision</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P03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P06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inelastic collision</a:t>
            </a:r>
            <a:r>
              <a:t> different from an </a:t>
            </a:r>
            <a:r>
              <a:rPr b="1">
                <a:solidFill>
                  <a:srgbClr val="7030A0"/>
                </a:solidFill>
              </a:rPr>
              <a:t>elastic collision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inelastic collision</a:t>
            </a:r>
            <a:r>
              <a:t> is different from an </a:t>
            </a:r>
            <a:r>
              <a:rPr b="1">
                <a:solidFill>
                  <a:srgbClr val="7030A0"/>
                </a:solidFill>
              </a:rPr>
              <a:t>elastic collision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inelastic collision</a:t>
            </a:r>
            <a:r>
              <a:t> different from an </a:t>
            </a:r>
            <a:r>
              <a:rPr b="1">
                <a:solidFill>
                  <a:srgbClr val="7030A0"/>
                </a:solidFill>
              </a:rPr>
              <a:t>elastic collision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inelastic collision</a:t>
            </a:r>
            <a:r>
              <a:t> is different from an </a:t>
            </a:r>
            <a:r>
              <a:rPr b="1">
                <a:solidFill>
                  <a:srgbClr val="7030A0"/>
                </a:solidFill>
              </a:rPr>
              <a:t>elastic collision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0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a:t>
            </a:r>
            <a:r>
              <a:rPr b="1">
                <a:solidFill>
                  <a:srgbClr val="7030A0"/>
                </a:solidFill>
              </a:rPr>
              <a:t>1st law of thermodynamics</a:t>
            </a:r>
            <a:r>
              <a:t> state?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1st law of thermodynamics</a:t>
            </a:r>
            <a:r>
              <a:t> states...
</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SP06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inelastic collision</a:t>
            </a:r>
            <a:r>
              <a:t> related to the </a:t>
            </a:r>
            <a:r>
              <a:rPr b="1">
                <a:solidFill>
                  <a:srgbClr val="7030A0"/>
                </a:solidFill>
              </a:rPr>
              <a:t>law of conservation of energy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inelastic collision</a:t>
            </a:r>
            <a:r>
              <a:t> is related to the </a:t>
            </a:r>
            <a:r>
              <a:rPr b="1">
                <a:solidFill>
                  <a:srgbClr val="7030A0"/>
                </a:solidFill>
              </a:rPr>
              <a:t>law of conservation of energy</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inelastic collision.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P06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inelastic collision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P036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inelastic collision...</a:t>
            </a:r>
            <a:r>
              <a:rPr i="1"/>
              <a:t>
From this visual, I can infer… </a:t>
            </a:r>
            <a:r>
              <a:rPr i="0"/>
              <a:t>(use </a:t>
            </a:r>
            <a:r>
              <a:rPr b="1">
                <a:solidFill>
                  <a:srgbClr val="7030A0"/>
                </a:solidFill>
              </a:rPr>
              <a:t>inelastic collision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P06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inelastic collision</a:t>
            </a:r>
            <a:r>
              <a:t>.
Include 3-5 other vocabulary words in your paragraph. You may include the following stems:​
</a:t>
            </a:r>
            <a:r>
              <a:rPr i="1"/>
              <a:t>•   During an </a:t>
            </a:r>
            <a:r>
              <a:rPr i="1" b="1">
                <a:solidFill>
                  <a:srgbClr val="7030A0"/>
                </a:solidFill>
              </a:rPr>
              <a:t>inelastic collision</a:t>
            </a:r>
            <a:r>
              <a:rPr i="1"/>
              <a:t>, ...
</a:t>
            </a:r>
            <a:r>
              <a:rPr i="1"/>
              <a:t>•   An </a:t>
            </a:r>
            <a:r>
              <a:rPr i="1" b="1">
                <a:solidFill>
                  <a:srgbClr val="7030A0"/>
                </a:solidFill>
              </a:rPr>
              <a:t>inelastic collision</a:t>
            </a:r>
            <a:r>
              <a:rPr i="1"/>
              <a:t> is different from an </a:t>
            </a:r>
            <a:r>
              <a:rPr i="1" b="1">
                <a:solidFill>
                  <a:srgbClr val="7030A0"/>
                </a:solidFill>
              </a:rPr>
              <a:t>elastic collision</a:t>
            </a:r>
            <a:r>
              <a:rPr i="1"/>
              <a:t> because...
</a:t>
            </a:r>
            <a:r>
              <a:rPr i="1"/>
              <a:t>•   An </a:t>
            </a:r>
            <a:r>
              <a:rPr i="1" b="1">
                <a:solidFill>
                  <a:srgbClr val="7030A0"/>
                </a:solidFill>
              </a:rPr>
              <a:t>inelastic collision</a:t>
            </a:r>
            <a:r>
              <a:rPr i="1"/>
              <a:t> is related to the </a:t>
            </a:r>
            <a:r>
              <a:rPr i="1" b="1">
                <a:solidFill>
                  <a:srgbClr val="7030A0"/>
                </a:solidFill>
              </a:rPr>
              <a:t>law of conservation of energy</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SP065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inelastic collision.</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is an inelastic collision related to the law of conservation of energy?</a:t>
            </a:r>
            <a:r>
              <a:t>
</a:t>
            </a:r>
            <a:r>
              <a:rPr i="1"/>
              <a:t>An inelastic collision is related to the law of conservation of energy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SP06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P036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is an inelastic collision related to the law of conservation of energy?</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SP06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P03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6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P03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P06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an </a:t>
            </a:r>
            <a:r>
              <a:rPr b="1">
                <a:solidFill>
                  <a:srgbClr val="7030A0"/>
                </a:solidFill>
              </a:rPr>
              <a:t>inelastic collision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an </a:t>
            </a:r>
            <a:r>
              <a:rPr b="1">
                <a:solidFill>
                  <a:srgbClr val="7030A0"/>
                </a:solidFill>
              </a:rPr>
              <a:t>inelastic collision</a:t>
            </a:r>
            <a:r>
              <a:t>, ...</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