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renewable resources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What do all renewable resources have in common?</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Why do you think </a:t>
            </a:r>
            <a:r>
              <a:rPr b="1">
                <a:solidFill>
                  <a:srgbClr val="7030A0"/>
                </a:solidFill>
              </a:rPr>
              <a:t>biofuels</a:t>
            </a:r>
            <a:r>
              <a:t> are considered renewable resources?​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think </a:t>
            </a:r>
            <a:r>
              <a:rPr b="1">
                <a:solidFill>
                  <a:srgbClr val="7030A0"/>
                </a:solidFill>
              </a:rPr>
              <a:t>biofuels</a:t>
            </a:r>
            <a:r>
              <a:t> are considered renewable resources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biofuels</a:t>
            </a:r>
            <a:r>
              <a:t> are considered renewable resources?​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biofuels</a:t>
            </a:r>
            <a:r>
              <a:t> are considered renewable resources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biofuel do you think is best to produce?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biofuel I think is best to produce is _____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biofuels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biofuels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10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biofuels...</a:t>
            </a:r>
            <a:r>
              <a:t>
From this visual, I can infer… (use </a:t>
            </a:r>
            <a:r>
              <a:rPr b="1">
                <a:solidFill>
                  <a:srgbClr val="7030A0"/>
                </a:solidFill>
              </a:rPr>
              <a:t>biofuels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biofuels</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6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biofuels.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Which biofuel do you think is best to produce? Why?</a:t>
            </a:r>
            <a:r>
              <a:t>
</a:t>
            </a:r>
            <a:r>
              <a:rPr i="1"/>
              <a:t>The biofuel I think is best to produce is _____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Which biofuel do you think is best to produce?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6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biofuels</a:t>
            </a:r>
            <a:r>
              <a:t> formed?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Biofuels are formed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