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2.png"/><Relationship Id="rId24" Type="http://schemas.openxmlformats.org/officeDocument/2006/relationships/image" Target="../media/image28.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2.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7.png"/><Relationship Id="rId22" Type="http://schemas.openxmlformats.org/officeDocument/2006/relationships/image" Target="../media/image48.png"/><Relationship Id="rId23" Type="http://schemas.openxmlformats.org/officeDocument/2006/relationships/image" Target="../media/image49.png"/><Relationship Id="rId24" Type="http://schemas.openxmlformats.org/officeDocument/2006/relationships/image" Target="../media/image5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1.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0.xml"/><Relationship Id="rId8" Type="http://schemas.openxmlformats.org/officeDocument/2006/relationships/image" Target="../media/image53.png"/><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22.png"/><Relationship Id="rId7" Type="http://schemas.openxmlformats.org/officeDocument/2006/relationships/image" Target="../media/image31.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55844"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3033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the purpose of a </a:t>
            </a:r>
            <a:r>
              <a:rPr b="1">
                <a:solidFill>
                  <a:srgbClr val="7030A0"/>
                </a:solidFill>
              </a:rPr>
              <a:t>fruit</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purpose of a </a:t>
            </a:r>
            <a:r>
              <a:rPr b="1">
                <a:solidFill>
                  <a:srgbClr val="7030A0"/>
                </a:solidFill>
              </a:rPr>
              <a:t>fruit</a:t>
            </a:r>
            <a:r>
              <a:t> is...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55844" cy="310896"/>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3033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3029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 </a:t>
            </a:r>
            <a:r>
              <a:rPr b="1">
                <a:solidFill>
                  <a:srgbClr val="7030A0"/>
                </a:solidFill>
              </a:rPr>
              <a:t>flower</a:t>
            </a:r>
            <a:r>
              <a:t> related to a </a:t>
            </a:r>
            <a:r>
              <a:rPr b="1">
                <a:solidFill>
                  <a:srgbClr val="7030A0"/>
                </a:solidFill>
              </a:rPr>
              <a:t>fruit</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 </a:t>
            </a:r>
            <a:r>
              <a:rPr b="1">
                <a:solidFill>
                  <a:srgbClr val="7030A0"/>
                </a:solidFill>
              </a:rPr>
              <a:t>flower</a:t>
            </a:r>
            <a:r>
              <a:t> is related to a </a:t>
            </a:r>
            <a:r>
              <a:rPr b="1">
                <a:solidFill>
                  <a:srgbClr val="7030A0"/>
                </a:solidFill>
              </a:rPr>
              <a:t>fruit</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3029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is a </a:t>
            </a:r>
            <a:r>
              <a:rPr b="1">
                <a:solidFill>
                  <a:srgbClr val="7030A0"/>
                </a:solidFill>
              </a:rPr>
              <a:t>flower</a:t>
            </a:r>
            <a:r>
              <a:t> related to a </a:t>
            </a:r>
            <a:r>
              <a:rPr b="1">
                <a:solidFill>
                  <a:srgbClr val="7030A0"/>
                </a:solidFill>
              </a:rPr>
              <a:t>fruit</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flower</a:t>
            </a:r>
            <a:r>
              <a:t> is related to a </a:t>
            </a:r>
            <a:r>
              <a:rPr b="1">
                <a:solidFill>
                  <a:srgbClr val="7030A0"/>
                </a:solidFill>
              </a:rPr>
              <a:t>fruit</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3041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occurs during a </a:t>
            </a:r>
            <a:r>
              <a:rPr b="1">
                <a:solidFill>
                  <a:srgbClr val="7030A0"/>
                </a:solidFill>
              </a:rPr>
              <a:t>life cycle</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One event that occurs during a </a:t>
            </a:r>
            <a:r>
              <a:rPr b="1">
                <a:solidFill>
                  <a:srgbClr val="7030A0"/>
                </a:solidFill>
              </a:rPr>
              <a:t>life cycle</a:t>
            </a:r>
            <a:r>
              <a:t> is...</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3029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would the </a:t>
            </a:r>
            <a:r>
              <a:rPr b="1">
                <a:solidFill>
                  <a:srgbClr val="7030A0"/>
                </a:solidFill>
              </a:rPr>
              <a:t>life cycle</a:t>
            </a:r>
            <a:r>
              <a:t> of a plant be affected if it did not have </a:t>
            </a:r>
            <a:r>
              <a:rPr b="1">
                <a:solidFill>
                  <a:srgbClr val="7030A0"/>
                </a:solidFill>
              </a:rPr>
              <a:t>flowers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If a plant did not have </a:t>
            </a:r>
            <a:r>
              <a:rPr b="1">
                <a:solidFill>
                  <a:srgbClr val="7030A0"/>
                </a:solidFill>
              </a:rPr>
              <a:t>flowers</a:t>
            </a:r>
            <a:r>
              <a:t>, its </a:t>
            </a:r>
            <a:r>
              <a:rPr b="1">
                <a:solidFill>
                  <a:srgbClr val="7030A0"/>
                </a:solidFill>
              </a:rPr>
              <a:t>life cycle</a:t>
            </a:r>
            <a:r>
              <a:t> would...</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2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flower.</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29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3029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3029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29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flower</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55844"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3033i.png"/>
          <p:cNvPicPr>
            <a:picLocks noChangeAspect="1"/>
          </p:cNvPicPr>
          <p:nvPr/>
        </p:nvPicPr>
        <p:blipFill>
          <a:blip r:embed="rId9"/>
          <a:stretch>
            <a:fillRect/>
          </a:stretch>
        </p:blipFill>
        <p:spPr>
          <a:xfrm>
            <a:off x="4873752" y="658368"/>
            <a:ext cx="1438656" cy="1078992"/>
          </a:xfrm>
          <a:prstGeom prst="rect">
            <a:avLst/>
          </a:prstGeom>
        </p:spPr>
      </p:pic>
      <p:sp>
        <p:nvSpPr>
          <p:cNvPr id="25" name="Oval 24"/>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2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flower...</a:t>
            </a:r>
            <a:r>
              <a:rPr i="1"/>
              <a:t>
From this visual, I can infer… </a:t>
            </a:r>
            <a:r>
              <a:rPr i="0"/>
              <a:t>(use </a:t>
            </a:r>
            <a:r>
              <a:rPr b="1">
                <a:solidFill>
                  <a:srgbClr val="7030A0"/>
                </a:solidFill>
              </a:rPr>
              <a:t>flower</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2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2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squar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flower</a:t>
            </a:r>
            <a:r>
              <a:t>.
Include 3-5 other vocabulary words in your paragraph. You may include the following stems:​
</a:t>
            </a:r>
            <a:r>
              <a:rPr i="1"/>
              <a:t>•   The purpose of a </a:t>
            </a:r>
            <a:r>
              <a:rPr i="1" b="1">
                <a:solidFill>
                  <a:srgbClr val="7030A0"/>
                </a:solidFill>
              </a:rPr>
              <a:t>flower</a:t>
            </a:r>
            <a:r>
              <a:rPr i="1"/>
              <a:t> is...
</a:t>
            </a:r>
            <a:r>
              <a:rPr i="1"/>
              <a:t>•   A </a:t>
            </a:r>
            <a:r>
              <a:rPr i="1" b="1">
                <a:solidFill>
                  <a:srgbClr val="7030A0"/>
                </a:solidFill>
              </a:rPr>
              <a:t>flower</a:t>
            </a:r>
            <a:r>
              <a:rPr i="1"/>
              <a:t> is related to a </a:t>
            </a:r>
            <a:r>
              <a:rPr i="1" b="1">
                <a:solidFill>
                  <a:srgbClr val="7030A0"/>
                </a:solidFill>
              </a:rPr>
              <a:t>fruit</a:t>
            </a:r>
            <a:r>
              <a:rPr i="1"/>
              <a:t> because...
</a:t>
            </a:r>
            <a:r>
              <a:rPr i="1"/>
              <a:t>•   If a plant did not have </a:t>
            </a:r>
            <a:r>
              <a:rPr i="1" b="1">
                <a:solidFill>
                  <a:srgbClr val="7030A0"/>
                </a:solidFill>
              </a:rPr>
              <a:t>flowers</a:t>
            </a:r>
            <a:r>
              <a:rPr i="1"/>
              <a:t>, its </a:t>
            </a:r>
            <a:r>
              <a:rPr i="1" b="1">
                <a:solidFill>
                  <a:srgbClr val="7030A0"/>
                </a:solidFill>
              </a:rPr>
              <a:t>life cycle</a:t>
            </a:r>
            <a:r>
              <a:rPr i="1"/>
              <a:t> would...</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a:t>
            </a:r>
          </a:p>
          <a:p>
            <a:r>
              <a:rPr i="1">
                <a:solidFill>
                  <a:srgbClr val="954ECA"/>
                </a:solidFill>
              </a:rPr>
              <a:t>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55844"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55844" cy="310896"/>
          </a:xfrm>
          <a:prstGeom prst="rect">
            <a:avLst/>
          </a:prstGeom>
        </p:spPr>
      </p:pic>
      <p:pic>
        <p:nvPicPr>
          <p:cNvPr id="9" name="Picture 8" descr="S3029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flower.</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How would the life cycle of a plant be affected if it did not have flowers?</a:t>
            </a:r>
            <a:r>
              <a:t>
</a:t>
            </a:r>
            <a:r>
              <a:rPr i="1"/>
              <a:t>If a plant did not have flowers, its life cycle would...</a:t>
            </a:r>
            <a:r>
              <a:t>
Use the vocabulary words to the right in your response.</a:t>
            </a:r>
          </a:p>
        </p:txBody>
      </p:sp>
      <p:pic>
        <p:nvPicPr>
          <p:cNvPr id="7" name="Picture 6" descr="se.png"/>
          <p:cNvPicPr>
            <a:picLocks noChangeAspect="1"/>
          </p:cNvPicPr>
          <p:nvPr/>
        </p:nvPicPr>
        <p:blipFill>
          <a:blip r:embed="rId3"/>
          <a:stretch>
            <a:fillRect/>
          </a:stretch>
        </p:blipFill>
        <p:spPr>
          <a:xfrm>
            <a:off x="36576" y="6309360"/>
            <a:ext cx="555844" cy="310896"/>
          </a:xfrm>
          <a:prstGeom prst="rect">
            <a:avLst/>
          </a:prstGeom>
        </p:spPr>
      </p:pic>
      <p:pic>
        <p:nvPicPr>
          <p:cNvPr id="8" name="Picture 7" descr="S3029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3033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55844"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How would the life cycle of a plant be affected if it did not have flowers?</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 of... because...</a:t>
            </a:r>
          </a:p>
        </p:txBody>
      </p:sp>
      <p:pic>
        <p:nvPicPr>
          <p:cNvPr id="7" name="Picture 6" descr="S3029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3033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302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3033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3029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the purpose of a </a:t>
            </a:r>
            <a:r>
              <a:rPr b="1">
                <a:solidFill>
                  <a:srgbClr val="7030A0"/>
                </a:solidFill>
              </a:rPr>
              <a:t>flower</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The purpose of a </a:t>
            </a:r>
            <a:r>
              <a:rPr b="1">
                <a:solidFill>
                  <a:srgbClr val="7030A0"/>
                </a:solidFill>
              </a:rPr>
              <a:t>flower</a:t>
            </a:r>
            <a:r>
              <a:t> is...</a:t>
            </a:r>
          </a:p>
        </p:txBody>
      </p:sp>
      <p:pic>
        <p:nvPicPr>
          <p:cNvPr id="32" name="Picture 31" descr="se.png"/>
          <p:cNvPicPr>
            <a:picLocks noChangeAspect="1"/>
          </p:cNvPicPr>
          <p:nvPr/>
        </p:nvPicPr>
        <p:blipFill>
          <a:blip r:embed="rId24"/>
          <a:stretch>
            <a:fillRect/>
          </a:stretch>
        </p:blipFill>
        <p:spPr>
          <a:xfrm>
            <a:off x="2459736" y="6547104"/>
            <a:ext cx="555844"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