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3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image" Target="../media/image46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8.png"/><Relationship Id="rId22" Type="http://schemas.openxmlformats.org/officeDocument/2006/relationships/image" Target="../media/image49.png"/><Relationship Id="rId23" Type="http://schemas.openxmlformats.org/officeDocument/2006/relationships/image" Target="../media/image50.png"/><Relationship Id="rId24" Type="http://schemas.openxmlformats.org/officeDocument/2006/relationships/image" Target="../media/image51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54.png"/><Relationship Id="rId9" Type="http://schemas.openxmlformats.org/officeDocument/2006/relationships/image" Target="../media/image43.png"/><Relationship Id="rId10" Type="http://schemas.openxmlformats.org/officeDocument/2006/relationships/image" Target="../media/image47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22.png"/><Relationship Id="rId8" Type="http://schemas.openxmlformats.org/officeDocument/2006/relationships/image" Target="../media/image32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image" Target="../media/image37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3e09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forman los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 se forman por...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3e09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todos los </a:t>
            </a:r>
            <a:r>
              <a:rPr b="1">
                <a:solidFill>
                  <a:srgbClr val="7030A0"/>
                </a:solidFill>
              </a:rPr>
              <a:t>seres vivos</a:t>
            </a:r>
            <a:r>
              <a:t> en común?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</a:t>
            </a:r>
            <a:r>
              <a:rPr b="1">
                <a:solidFill>
                  <a:srgbClr val="7030A0"/>
                </a:solidFill>
              </a:rPr>
              <a:t>seres vivos</a:t>
            </a:r>
            <a:r>
              <a:t>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3e09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3e09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3e09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todos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3e09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3e09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3e09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3e09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podrías utilizar la profundidad de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para determinar su edad?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Me vendría bien la profundidad de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por...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fósil.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9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9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3e09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5" name="Picture 24" descr="S3e094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fósil...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.
Incluye otras 3-5 palabras de vocabulario en tu párrafo. Puedes incluir los siguientes inicios de oración:​
​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fósiles</a:t>
            </a:r>
            <a:r>
              <a:rPr i="1"/>
              <a:t> se forman por...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fósil</a:t>
            </a:r>
            <a:r>
              <a:rPr i="1"/>
              <a:t> está relacionado con un </a:t>
            </a:r>
            <a:r>
              <a:rPr i="1" b="1">
                <a:solidFill>
                  <a:srgbClr val="7030A0"/>
                </a:solidFill>
              </a:rPr>
              <a:t>organismo</a:t>
            </a:r>
            <a:r>
              <a:rPr i="1"/>
              <a:t> </a:t>
            </a:r>
            <a:r>
              <a:rPr i="1" b="1">
                <a:solidFill>
                  <a:srgbClr val="7030A0"/>
                </a:solidFill>
              </a:rPr>
              <a:t>vivo</a:t>
            </a:r>
            <a:r>
              <a:rPr i="1"/>
              <a:t> porque...
</a:t>
            </a:r>
            <a:r>
              <a:rPr i="1"/>
              <a:t>•   Me vendría bien la profundidad de un </a:t>
            </a:r>
            <a:r>
              <a:rPr i="1" b="1">
                <a:solidFill>
                  <a:srgbClr val="7030A0"/>
                </a:solidFill>
              </a:rPr>
              <a:t>fósil</a:t>
            </a:r>
            <a:r>
              <a:rPr i="1"/>
              <a:t> por...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3e097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fósil.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podrías utilizar la profundidad de un fósil para determinar su edad?</a:t>
            </a:r>
            <a:r>
              <a:t>
</a:t>
            </a:r>
            <a:r>
              <a:rPr i="1"/>
              <a:t>Me vendría bien la profundidad de un fósil por...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3e09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3e09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3e09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podrías utilizar la profundidad de un fósil para determinar su edad?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Los términos ____ y ____ se relacionan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3e09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3e09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3e09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