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6.png"/><Relationship Id="rId23" Type="http://schemas.openxmlformats.org/officeDocument/2006/relationships/image" Target="../media/image47.png"/><Relationship Id="rId24" Type="http://schemas.openxmlformats.org/officeDocument/2006/relationships/image" Target="../media/image48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1.png"/><Relationship Id="rId22" Type="http://schemas.openxmlformats.org/officeDocument/2006/relationships/image" Target="../media/image52.png"/><Relationship Id="rId23" Type="http://schemas.openxmlformats.org/officeDocument/2006/relationships/image" Target="../media/image53.png"/><Relationship Id="rId24" Type="http://schemas.openxmlformats.org/officeDocument/2006/relationships/image" Target="../media/image54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5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57.png"/><Relationship Id="rId9" Type="http://schemas.openxmlformats.org/officeDocument/2006/relationships/image" Target="../media/image45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22.png"/><Relationship Id="rId9" Type="http://schemas.openxmlformats.org/officeDocument/2006/relationships/image" Target="../media/image34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40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40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9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01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7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07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01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1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9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evolución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evolución</a:t>
            </a:r>
            <a:r>
              <a:t> es...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1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evolucionaron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modernas a partir de su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común?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modernas evolucionaron a partir de su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común por…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ancestro.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1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1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07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238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Be096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ancestro...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es…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descendiente</a:t>
            </a:r>
            <a:r>
              <a:rPr i="1"/>
              <a:t> porque…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modernas evolucionaron a partir de su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común por…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SBe011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ancestro.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está relacionado un ancestro con un descendiente?</a:t>
            </a:r>
            <a:r>
              <a:t>
</a:t>
            </a:r>
            <a:r>
              <a:rPr i="1"/>
              <a:t>Un ancestro está relacionado con un descendiente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0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07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23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Be096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evolucionaron las especies modernas a partir de su ancestro común?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es importante para la pregunta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Las palabras ____ y ____ están relacionadas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Be01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07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238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096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