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54.png"/><Relationship Id="rId9" Type="http://schemas.openxmlformats.org/officeDocument/2006/relationships/image" Target="../media/image4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3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todos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del mismo </a:t>
            </a:r>
            <a:r>
              <a:rPr b="1">
                <a:solidFill>
                  <a:srgbClr val="7030A0"/>
                </a:solidFill>
              </a:rPr>
              <a:t>período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Todos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del mismo </a:t>
            </a:r>
            <a:r>
              <a:rPr b="1">
                <a:solidFill>
                  <a:srgbClr val="7030A0"/>
                </a:solidFill>
              </a:rPr>
              <a:t>período</a:t>
            </a:r>
            <a:r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3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6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grupo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período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grupo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período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6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grupo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período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grupo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período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5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muestra 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que cada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 único?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muestra que cada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 único al…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6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ayudan los </a:t>
            </a:r>
            <a:r>
              <a:rPr b="1">
                <a:solidFill>
                  <a:srgbClr val="7030A0"/>
                </a:solidFill>
              </a:rPr>
              <a:t>niveles de energía</a:t>
            </a:r>
            <a:r>
              <a:t> a organizar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niveles de energía</a:t>
            </a:r>
            <a:r>
              <a:t> ayudan a organizar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mediante…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6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cada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familia</a:t>
            </a:r>
            <a:r>
              <a:t> tiene un </a:t>
            </a:r>
            <a:r>
              <a:rPr b="1">
                <a:solidFill>
                  <a:srgbClr val="7030A0"/>
                </a:solidFill>
              </a:rPr>
              <a:t>nivel de energía</a:t>
            </a:r>
            <a:r>
              <a:t> diferente?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Cada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familia</a:t>
            </a:r>
            <a:r>
              <a:t> tiene un </a:t>
            </a:r>
            <a:r>
              <a:rPr b="1">
                <a:solidFill>
                  <a:srgbClr val="7030A0"/>
                </a:solidFill>
              </a:rPr>
              <a:t>nivel de energía</a:t>
            </a:r>
            <a:r>
              <a:t> diferente porque…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familia/grupo (Tabla Periódica).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familia/grupo (Tabla Periódica)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1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familia/grupo (Tabla Periódica)...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familia/grupo (Tabla Periódica)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familia/grupo (Tabla Periódica)</a:t>
            </a:r>
            <a:r>
              <a:t>.
Incluye otras 3-5 palabras de vocabulario en tu párrafo. Puedes incluir los siguientes inicios de oración:​
​</a:t>
            </a:r>
            <a:r>
              <a:rPr i="1"/>
              <a:t>•   Yo noto que los </a:t>
            </a:r>
            <a:r>
              <a:rPr i="1" b="1">
                <a:solidFill>
                  <a:srgbClr val="7030A0"/>
                </a:solidFill>
              </a:rPr>
              <a:t>elementos</a:t>
            </a:r>
            <a:r>
              <a:rPr i="1"/>
              <a:t> del mismo </a:t>
            </a:r>
            <a:r>
              <a:rPr i="1" b="1">
                <a:solidFill>
                  <a:srgbClr val="7030A0"/>
                </a:solidFill>
              </a:rPr>
              <a:t>grupo</a:t>
            </a:r>
            <a:r>
              <a:rPr i="1"/>
              <a:t>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grupo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período</a:t>
            </a:r>
            <a:r>
              <a:rPr i="1"/>
              <a:t> porque...
</a:t>
            </a:r>
            <a:r>
              <a:rPr i="1"/>
              <a:t>•   Cada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de una </a:t>
            </a:r>
            <a:r>
              <a:rPr i="1" b="1">
                <a:solidFill>
                  <a:srgbClr val="7030A0"/>
                </a:solidFill>
              </a:rPr>
              <a:t>familia</a:t>
            </a:r>
            <a:r>
              <a:rPr i="1"/>
              <a:t> tiene un </a:t>
            </a:r>
            <a:r>
              <a:rPr i="1" b="1">
                <a:solidFill>
                  <a:srgbClr val="7030A0"/>
                </a:solidFill>
              </a:rPr>
              <a:t>nivel de energía</a:t>
            </a:r>
            <a:r>
              <a:rPr i="1"/>
              <a:t> diferente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067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familia/grupo (Tabla Periódica).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cada elemento de una familia tiene un nivel de energía diferente?</a:t>
            </a:r>
            <a:r>
              <a:t>
</a:t>
            </a:r>
            <a:r>
              <a:rPr i="1"/>
              <a:t>Cada elemento de una familia tiene un nivel de energía diferente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06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cada elemento de una familia tiene un nivel de energía diferente?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06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1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6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notas sobre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del mismo </a:t>
            </a:r>
            <a:r>
              <a:rPr b="1">
                <a:solidFill>
                  <a:srgbClr val="7030A0"/>
                </a:solidFill>
              </a:rPr>
              <a:t>grupo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noto que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del mismo </a:t>
            </a:r>
            <a:r>
              <a:rPr b="1">
                <a:solidFill>
                  <a:srgbClr val="7030A0"/>
                </a:solidFill>
              </a:rPr>
              <a:t>grupo</a:t>
            </a:r>
            <a:r>
              <a:t>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