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/>
          <a:p>
            <a:br/>
            <a:r>
              <a:t>ELPS</a:t>
            </a:r>
            <a:br/>
          </a:p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2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8.png"/><Relationship Id="rId21" Type="http://schemas.openxmlformats.org/officeDocument/2006/relationships/image" Target="../media/image39.png"/><Relationship Id="rId22" Type="http://schemas.openxmlformats.org/officeDocument/2006/relationships/image" Target="../media/image40.png"/><Relationship Id="rId23" Type="http://schemas.openxmlformats.org/officeDocument/2006/relationships/image" Target="../media/image41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2.png"/><Relationship Id="rId24" Type="http://schemas.openxmlformats.org/officeDocument/2006/relationships/image" Target="../media/image28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27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image" Target="../media/image45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8.png"/><Relationship Id="rId21" Type="http://schemas.openxmlformats.org/officeDocument/2006/relationships/image" Target="../media/image39.png"/><Relationship Id="rId22" Type="http://schemas.openxmlformats.org/officeDocument/2006/relationships/image" Target="../media/image40.png"/><Relationship Id="rId23" Type="http://schemas.openxmlformats.org/officeDocument/2006/relationships/image" Target="../media/image41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47.png"/><Relationship Id="rId22" Type="http://schemas.openxmlformats.org/officeDocument/2006/relationships/image" Target="../media/image48.png"/><Relationship Id="rId23" Type="http://schemas.openxmlformats.org/officeDocument/2006/relationships/image" Target="../media/image49.png"/><Relationship Id="rId24" Type="http://schemas.openxmlformats.org/officeDocument/2006/relationships/image" Target="../media/image50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51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0.xml"/><Relationship Id="rId8" Type="http://schemas.openxmlformats.org/officeDocument/2006/relationships/image" Target="../media/image53.png"/><Relationship Id="rId9" Type="http://schemas.openxmlformats.org/officeDocument/2006/relationships/image" Target="../media/image42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3.png"/><Relationship Id="rId7" Type="http://schemas.openxmlformats.org/officeDocument/2006/relationships/image" Target="../media/image28.png"/><Relationship Id="rId8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22.png"/><Relationship Id="rId7" Type="http://schemas.openxmlformats.org/officeDocument/2006/relationships/image" Target="../media/image31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36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7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7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8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Siéntese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3e033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¿Cuál es el propósito de una </a:t>
            </a:r>
            <a:r>
              <a:rPr b="1">
                <a:solidFill>
                  <a:srgbClr val="7030A0"/>
                </a:solidFill>
              </a:rPr>
              <a:t>fruta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propósito de una </a:t>
            </a:r>
            <a:r>
              <a:rPr b="1">
                <a:solidFill>
                  <a:srgbClr val="7030A0"/>
                </a:solidFill>
              </a:rPr>
              <a:t>fruta</a:t>
            </a:r>
            <a:r>
              <a:t> es 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248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2936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9336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3e033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3e029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relacionado una </a:t>
            </a:r>
            <a:r>
              <a:rPr b="1">
                <a:solidFill>
                  <a:srgbClr val="7030A0"/>
                </a:solidFill>
              </a:rPr>
              <a:t>flor</a:t>
            </a:r>
            <a:r>
              <a:t> con una </a:t>
            </a:r>
            <a:r>
              <a:rPr b="1">
                <a:solidFill>
                  <a:srgbClr val="7030A0"/>
                </a:solidFill>
              </a:rPr>
              <a:t>fruta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</a:t>
            </a:r>
            <a:r>
              <a:rPr b="1">
                <a:solidFill>
                  <a:srgbClr val="7030A0"/>
                </a:solidFill>
              </a:rPr>
              <a:t>flor</a:t>
            </a:r>
            <a:r>
              <a:t> está relacionada con una </a:t>
            </a:r>
            <a:r>
              <a:rPr b="1">
                <a:solidFill>
                  <a:srgbClr val="7030A0"/>
                </a:solidFill>
              </a:rPr>
              <a:t>fruta</a:t>
            </a:r>
            <a:r>
              <a:t> porque 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3e029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purpl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purpl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purpl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purpl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relacionado una </a:t>
            </a:r>
            <a:r>
              <a:rPr b="1">
                <a:solidFill>
                  <a:srgbClr val="7030A0"/>
                </a:solidFill>
              </a:rPr>
              <a:t>flor</a:t>
            </a:r>
            <a:r>
              <a:t> con una </a:t>
            </a:r>
            <a:r>
              <a:rPr b="1">
                <a:solidFill>
                  <a:srgbClr val="7030A0"/>
                </a:solidFill>
              </a:rPr>
              <a:t>fruta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</a:t>
            </a:r>
            <a:r>
              <a:rPr b="1">
                <a:solidFill>
                  <a:srgbClr val="7030A0"/>
                </a:solidFill>
              </a:rPr>
              <a:t>flor</a:t>
            </a:r>
            <a:r>
              <a:t> está relacionada con una </a:t>
            </a:r>
            <a:r>
              <a:rPr b="1">
                <a:solidFill>
                  <a:srgbClr val="7030A0"/>
                </a:solidFill>
              </a:rPr>
              <a:t>fruta</a:t>
            </a:r>
            <a:r>
              <a:t> porque 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3e041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ocurre durante un </a:t>
            </a:r>
            <a:r>
              <a:rPr b="1">
                <a:solidFill>
                  <a:srgbClr val="7030A0"/>
                </a:solidFill>
              </a:rPr>
              <a:t>ciclo de vida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evento que ocurre durante un </a:t>
            </a:r>
            <a:r>
              <a:rPr b="1">
                <a:solidFill>
                  <a:srgbClr val="7030A0"/>
                </a:solidFill>
              </a:rPr>
              <a:t>ciclo de vida</a:t>
            </a:r>
            <a:r>
              <a:t> es 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3e029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vería afectado el </a:t>
            </a:r>
            <a:r>
              <a:rPr b="1">
                <a:solidFill>
                  <a:srgbClr val="7030A0"/>
                </a:solidFill>
              </a:rPr>
              <a:t>ciclo de vida</a:t>
            </a:r>
            <a:r>
              <a:t> de una planta si no tuviera </a:t>
            </a:r>
            <a:r>
              <a:rPr b="1">
                <a:solidFill>
                  <a:srgbClr val="7030A0"/>
                </a:solidFill>
              </a:rPr>
              <a:t>flores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Si una planta no tuviera </a:t>
            </a:r>
            <a:r>
              <a:rPr b="1">
                <a:solidFill>
                  <a:srgbClr val="7030A0"/>
                </a:solidFill>
              </a:rPr>
              <a:t>flores</a:t>
            </a:r>
            <a:r>
              <a:t>, su </a:t>
            </a:r>
            <a:r>
              <a:rPr b="1">
                <a:solidFill>
                  <a:srgbClr val="7030A0"/>
                </a:solidFill>
              </a:rPr>
              <a:t>ciclo de vida</a:t>
            </a:r>
            <a:r>
              <a:t> ...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
</a:t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1737360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2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flor.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29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3e029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3e029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2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flor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21" name="Picture 20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22" name="Picture 21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23" name="Picture 22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4" name="Picture 23" descr="S3e033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6" name="Oval 25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7" name="Oval 26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2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flor...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flor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2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2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el término </a:t>
            </a:r>
            <a:r>
              <a:rPr b="1">
                <a:solidFill>
                  <a:srgbClr val="7030A0"/>
                </a:solidFill>
              </a:rPr>
              <a:t>flor</a:t>
            </a:r>
            <a:r>
              <a:t>.
Incluye otras 3-5 palabras de vocabulario en tu párrafo. Puedes incluir los siguientes inicios de oración:​
​</a:t>
            </a:r>
            <a:r>
              <a:rPr i="1"/>
              <a:t>•   El propósito de una </a:t>
            </a:r>
            <a:r>
              <a:rPr i="1" b="1">
                <a:solidFill>
                  <a:srgbClr val="7030A0"/>
                </a:solidFill>
              </a:rPr>
              <a:t>flor</a:t>
            </a:r>
            <a:r>
              <a:rPr i="1"/>
              <a:t> es ...
</a:t>
            </a:r>
            <a:r>
              <a:rPr i="1"/>
              <a:t>•   Una </a:t>
            </a:r>
            <a:r>
              <a:rPr i="1" b="1">
                <a:solidFill>
                  <a:srgbClr val="7030A0"/>
                </a:solidFill>
              </a:rPr>
              <a:t>flor</a:t>
            </a:r>
            <a:r>
              <a:rPr i="1"/>
              <a:t> está relacionada con una </a:t>
            </a:r>
            <a:r>
              <a:rPr i="1" b="1">
                <a:solidFill>
                  <a:srgbClr val="7030A0"/>
                </a:solidFill>
              </a:rPr>
              <a:t>fruta</a:t>
            </a:r>
            <a:r>
              <a:rPr i="1"/>
              <a:t> porque ...
</a:t>
            </a:r>
            <a:r>
              <a:rPr i="1"/>
              <a:t>•   Si una planta no tuviera </a:t>
            </a:r>
            <a:r>
              <a:rPr i="1" b="1">
                <a:solidFill>
                  <a:srgbClr val="7030A0"/>
                </a:solidFill>
              </a:rPr>
              <a:t>flores</a:t>
            </a:r>
            <a:r>
              <a:rPr i="1"/>
              <a:t>, su </a:t>
            </a:r>
            <a:r>
              <a:rPr i="1" b="1">
                <a:solidFill>
                  <a:srgbClr val="7030A0"/>
                </a:solidFill>
              </a:rPr>
              <a:t>ciclo de vida</a:t>
            </a:r>
            <a:r>
              <a:rPr i="1"/>
              <a:t> 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Adaptaciones para estudiantes bilingües emergentes recién llegados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399032"/>
            <a:ext cx="5916168" cy="1197864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Siempre </a:t>
            </a:r>
            <a:r>
              <a:rPr b="1" sz="1800"/>
              <a:t>pronuncien las palabras de vocabulario juntos en clase</a:t>
            </a:r>
            <a:r>
              <a:rPr sz="1800"/>
              <a:t>. Es aún más efectivo para los principiantes si divide cada sílaba mientras señala su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</a:t>
            </a:r>
          </a:p>
          <a:p>
            <a:r>
              <a:rPr i="1">
                <a:solidFill>
                  <a:srgbClr val="954ECA"/>
                </a:solidFill>
              </a:rPr>
              <a:t>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55844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9" name="Picture 8" descr="S3e029i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flor.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se vería afectado el ciclo de vida de una planta si no tuviera flores?</a:t>
            </a:r>
            <a:r>
              <a:t>
</a:t>
            </a:r>
            <a:r>
              <a:rPr i="1"/>
              <a:t>Si una planta no tuviera flores, su ciclo de vida 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pic>
        <p:nvPicPr>
          <p:cNvPr id="8" name="Picture 7" descr="S3e029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3e033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 b="1"/>
            </a:pPr>
            <a:r>
              <a:t>¿Cómo se vería afectado el ciclo de vida de una planta si no tuviera flores?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1874519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28600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</p:txBody>
      </p:sp>
      <p:pic>
        <p:nvPicPr>
          <p:cNvPr id="7" name="Picture 6" descr="S3e029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3e033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2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33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3e029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¿Cuál es el propósito de una </a:t>
            </a:r>
            <a:r>
              <a:rPr b="1">
                <a:solidFill>
                  <a:srgbClr val="7030A0"/>
                </a:solidFill>
              </a:rPr>
              <a:t>flor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propósito de una </a:t>
            </a:r>
            <a:r>
              <a:rPr b="1">
                <a:solidFill>
                  <a:srgbClr val="7030A0"/>
                </a:solidFill>
              </a:rPr>
              <a:t>flor</a:t>
            </a:r>
            <a:r>
              <a:t> es 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