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son diferentes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son diferentes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una forma de prevenir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de evitar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 de tierra.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3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 de tierra...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, ...
</a:t>
            </a:r>
            <a:r>
              <a:rPr i="1"/>
              <a:t>•   Los números </a:t>
            </a:r>
            <a:r>
              <a:rPr i="1" b="1">
                <a:solidFill>
                  <a:srgbClr val="7030A0"/>
                </a:solidFill>
              </a:rPr>
              <a:t>impares</a:t>
            </a:r>
            <a:r>
              <a:rPr i="1"/>
              <a:t> son diferentes de los números </a:t>
            </a:r>
            <a:r>
              <a:rPr i="1" b="1">
                <a:solidFill>
                  <a:srgbClr val="7030A0"/>
                </a:solidFill>
              </a:rPr>
              <a:t>pares</a:t>
            </a:r>
            <a:r>
              <a:rPr i="1"/>
              <a:t> porque...
</a:t>
            </a:r>
            <a:r>
              <a:rPr i="1"/>
              <a:t>•   Una forma de evitar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3e03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 de tierra.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una forma de prevenir un deslizamiento de tierra?</a:t>
            </a:r>
            <a:r>
              <a:t>
</a:t>
            </a:r>
            <a:r>
              <a:rPr i="1"/>
              <a:t>Una forma de evitar un deslizamiento de tierra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podría ser una forma de prevenir un deslizamiento de tierra?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