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efecto tiene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en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afecta a los objetos por...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5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características de las </a:t>
            </a:r>
            <a:r>
              <a:rPr b="1">
                <a:solidFill>
                  <a:srgbClr val="7030A0"/>
                </a:solidFill>
              </a:rPr>
              <a:t>sustancias</a:t>
            </a:r>
            <a:r>
              <a:t> sólidas o líquidas?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características de las </a:t>
            </a:r>
            <a:r>
              <a:rPr b="1">
                <a:solidFill>
                  <a:srgbClr val="7030A0"/>
                </a:solidFill>
              </a:rPr>
              <a:t>sustancias</a:t>
            </a:r>
            <a:r>
              <a:t> sólidas y líquidas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usar 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para identificar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desconocida?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usar 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para identificar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desconocida al…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Si algo es más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... _x000B_Si algo es menos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densidad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gravedad</a:t>
            </a:r>
            <a:r>
              <a:rPr i="1"/>
              <a:t> porque...
</a:t>
            </a:r>
            <a:r>
              <a:rPr i="1"/>
              <a:t>•   Podría usar la </a:t>
            </a:r>
            <a:r>
              <a:rPr i="1" b="1">
                <a:solidFill>
                  <a:srgbClr val="7030A0"/>
                </a:solidFill>
              </a:rPr>
              <a:t>densidad</a:t>
            </a:r>
            <a:r>
              <a:rPr i="1"/>
              <a:t> para identificar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 desconocida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03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usar la densidad para identificar una sustancia desconocida?</a:t>
            </a:r>
            <a:r>
              <a:t>
</a:t>
            </a:r>
            <a:r>
              <a:rPr i="1"/>
              <a:t>Podría usar la densidad para identificar una sustancia desconocida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5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usar la densidad para identificar una sustancia desconocida?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5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algo sea más o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algo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... _x000B_Si algo es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