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7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7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en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8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en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8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 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tiempo, yo predigo…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límite divergente.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1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límite divergente...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se forma cuando…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límite convergente</a:t>
            </a:r>
            <a:r>
              <a:rPr i="1"/>
              <a:t> en es...
</a:t>
            </a:r>
            <a:r>
              <a:rPr i="1"/>
              <a:t>•   Cuando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divergen</a:t>
            </a:r>
            <a:r>
              <a:rPr i="1"/>
              <a:t> durante un largo período de tiempo, yo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18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límite divergente.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predices que sucede cuando dos placas tectónicas divergen durante un largo período de tiempo?</a:t>
            </a:r>
            <a:r>
              <a:t>
</a:t>
            </a:r>
            <a:r>
              <a:rPr i="1"/>
              <a:t>Cuando dos placas tectónicas divergen durante un largo período de tiempo, yo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predices que sucede cuando dos placas tectónicas divergen durante un largo período de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se forma cuando…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