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54.png"/><Relationship Id="rId9" Type="http://schemas.openxmlformats.org/officeDocument/2006/relationships/image" Target="../media/image4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9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6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defensa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defensa</a:t>
            </a:r>
            <a:r>
              <a:t> está relacionada con los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6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defensa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defensa</a:t>
            </a:r>
            <a:r>
              <a:t> está relacionada con los </a:t>
            </a:r>
            <a:r>
              <a:rPr b="1">
                <a:solidFill>
                  <a:srgbClr val="7030A0"/>
                </a:solidFill>
              </a:rPr>
              <a:t>patógeno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3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sistema inmunológico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sistema inmunológico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sistema tegumentario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sistema tegumentario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6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afectada la </a:t>
            </a:r>
            <a:r>
              <a:rPr b="1">
                <a:solidFill>
                  <a:srgbClr val="7030A0"/>
                </a:solidFill>
              </a:rPr>
              <a:t>defensa</a:t>
            </a:r>
            <a:r>
              <a:t> del cuerpo si tuviera un </a:t>
            </a:r>
            <a:r>
              <a:rPr b="1">
                <a:solidFill>
                  <a:srgbClr val="7030A0"/>
                </a:solidFill>
              </a:rPr>
              <a:t>sistema tegumentario</a:t>
            </a:r>
            <a:r>
              <a:t> fuerte pero un </a:t>
            </a:r>
            <a:r>
              <a:rPr b="1">
                <a:solidFill>
                  <a:srgbClr val="7030A0"/>
                </a:solidFill>
              </a:rPr>
              <a:t>sistema inmunológico</a:t>
            </a:r>
            <a:r>
              <a:t> débil?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 cuerpo tuviera un </a:t>
            </a:r>
            <a:r>
              <a:rPr b="1">
                <a:solidFill>
                  <a:srgbClr val="7030A0"/>
                </a:solidFill>
              </a:rPr>
              <a:t>sistema tegumentario</a:t>
            </a:r>
            <a:r>
              <a:t> fuerte pero un </a:t>
            </a:r>
            <a:r>
              <a:rPr b="1">
                <a:solidFill>
                  <a:srgbClr val="7030A0"/>
                </a:solidFill>
              </a:rPr>
              <a:t>sistema inmunológico</a:t>
            </a:r>
            <a:r>
              <a:t> débil, su </a:t>
            </a:r>
            <a:r>
              <a:rPr b="1">
                <a:solidFill>
                  <a:srgbClr val="7030A0"/>
                </a:solidFill>
              </a:rPr>
              <a:t>defensa</a:t>
            </a:r>
            <a:r>
              <a:t> se vería afectada por…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defensa/protección.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6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6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6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defensa/protección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1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defensa/protección...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defensa/protección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6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defensa/protección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defensa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defensa</a:t>
            </a:r>
            <a:r>
              <a:rPr i="1"/>
              <a:t> está relacionada con los </a:t>
            </a:r>
            <a:r>
              <a:rPr i="1" b="1">
                <a:solidFill>
                  <a:srgbClr val="7030A0"/>
                </a:solidFill>
              </a:rPr>
              <a:t>patógeno</a:t>
            </a:r>
            <a:r>
              <a:rPr i="1"/>
              <a:t>s porque...
</a:t>
            </a:r>
            <a:r>
              <a:rPr i="1"/>
              <a:t>•   Si un cuerpo tuviera un </a:t>
            </a:r>
            <a:r>
              <a:rPr i="1" b="1">
                <a:solidFill>
                  <a:srgbClr val="7030A0"/>
                </a:solidFill>
              </a:rPr>
              <a:t>sistema tegumentario</a:t>
            </a:r>
            <a:r>
              <a:rPr i="1"/>
              <a:t> fuerte pero un </a:t>
            </a:r>
            <a:r>
              <a:rPr i="1" b="1">
                <a:solidFill>
                  <a:srgbClr val="7030A0"/>
                </a:solidFill>
              </a:rPr>
              <a:t>sistema inmunológico</a:t>
            </a:r>
            <a:r>
              <a:rPr i="1"/>
              <a:t> débil, su </a:t>
            </a:r>
            <a:r>
              <a:rPr i="1" b="1">
                <a:solidFill>
                  <a:srgbClr val="7030A0"/>
                </a:solidFill>
              </a:rPr>
              <a:t>defensa</a:t>
            </a:r>
            <a:r>
              <a:rPr i="1"/>
              <a:t> se vería afectada por…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06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defensa/protección.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afectada la defensa del cuerpo si tuviera un sistema tegumentario fuerte pero un sistema inmunológico débil?</a:t>
            </a:r>
            <a:r>
              <a:t>
</a:t>
            </a:r>
            <a:r>
              <a:rPr i="1"/>
              <a:t>Si un cuerpo tuviera un sistema tegumentario fuerte pero un sistema inmunológico débil, su defensa se vería afectada por…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06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19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se vería afectada la defensa del cuerpo si tuviera un sistema tegumentario fuerte pero un sistema inmunológico débil?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06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9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06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defensa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defensa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