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image" Target="../media/image4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2.png"/><Relationship Id="rId9" Type="http://schemas.openxmlformats.org/officeDocument/2006/relationships/image" Target="../media/image4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6e16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onda longitudinal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onda longitudinal</a:t>
            </a:r>
            <a:r>
              <a:t> es…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6e16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6e18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 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similar a una </a:t>
            </a:r>
            <a:r>
              <a:rPr b="1">
                <a:solidFill>
                  <a:srgbClr val="7030A0"/>
                </a:solidFill>
              </a:rPr>
              <a:t>onda longitudinal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es similar a una </a:t>
            </a:r>
            <a:r>
              <a:rPr b="1">
                <a:solidFill>
                  <a:srgbClr val="7030A0"/>
                </a:solidFill>
              </a:rPr>
              <a:t>onda longitudinal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6e18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 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similar a una </a:t>
            </a:r>
            <a:r>
              <a:rPr b="1">
                <a:solidFill>
                  <a:srgbClr val="7030A0"/>
                </a:solidFill>
              </a:rPr>
              <a:t>onda longitudinal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es similar a una </a:t>
            </a:r>
            <a:r>
              <a:rPr b="1">
                <a:solidFill>
                  <a:srgbClr val="7030A0"/>
                </a:solidFill>
              </a:rPr>
              <a:t>onda longitudinal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6e18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otro ejemplo de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? ¿Cómo lo sabes?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________ es un ejemplo de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8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onda transversal.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8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18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18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8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6e16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8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onda transversal...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8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8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onda transversal</a:t>
            </a:r>
            <a:r>
              <a:rPr i="1"/>
              <a:t> es...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onda transversal</a:t>
            </a:r>
            <a:r>
              <a:rPr i="1"/>
              <a:t> es similar a una </a:t>
            </a:r>
            <a:r>
              <a:rPr i="1" b="1">
                <a:solidFill>
                  <a:srgbClr val="7030A0"/>
                </a:solidFill>
              </a:rPr>
              <a:t>onda longitudinal</a:t>
            </a:r>
            <a:r>
              <a:rPr i="1"/>
              <a:t> porque...
</a:t>
            </a:r>
            <a:r>
              <a:rPr i="1"/>
              <a:t>•   ________ es un ejemplo de </a:t>
            </a:r>
            <a:r>
              <a:rPr i="1" b="1">
                <a:solidFill>
                  <a:srgbClr val="7030A0"/>
                </a:solidFill>
              </a:rPr>
              <a:t>onda transversal</a:t>
            </a:r>
            <a:r>
              <a:rPr i="1"/>
              <a:t>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6e187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onda transversal.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es otro ejemplo de onda transversal? ¿Cómo lo sabes?</a:t>
            </a:r>
            <a:r>
              <a:t>
</a:t>
            </a:r>
            <a:r>
              <a:rPr i="1"/>
              <a:t>________ es un ejemplo de onda transversal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6e18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6e16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¿Cuál es otro ejemplo de onda transversal? ¿Cómo lo sabes?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6e18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6e16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8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6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6e18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