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/>
          <a:p>
            <a:br/>
            <a:r>
              <a:t>ELPS</a:t>
            </a:r>
            <a:br/>
          </a:p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2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45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2.png"/><Relationship Id="rId24" Type="http://schemas.openxmlformats.org/officeDocument/2006/relationships/image" Target="../media/image28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2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27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image" Target="../media/image45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38.png"/><Relationship Id="rId21" Type="http://schemas.openxmlformats.org/officeDocument/2006/relationships/image" Target="../media/image39.png"/><Relationship Id="rId22" Type="http://schemas.openxmlformats.org/officeDocument/2006/relationships/image" Target="../media/image40.png"/><Relationship Id="rId23" Type="http://schemas.openxmlformats.org/officeDocument/2006/relationships/image" Target="../media/image41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Relationship Id="rId5" Type="http://schemas.openxmlformats.org/officeDocument/2006/relationships/image" Target="../media/image28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47.png"/><Relationship Id="rId22" Type="http://schemas.openxmlformats.org/officeDocument/2006/relationships/image" Target="../media/image48.png"/><Relationship Id="rId23" Type="http://schemas.openxmlformats.org/officeDocument/2006/relationships/image" Target="../media/image49.png"/><Relationship Id="rId24" Type="http://schemas.openxmlformats.org/officeDocument/2006/relationships/image" Target="../media/image50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51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28.png"/><Relationship Id="rId18" Type="http://schemas.openxmlformats.org/officeDocument/2006/relationships/image" Target="../media/image3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53.png"/><Relationship Id="rId9" Type="http://schemas.openxmlformats.org/officeDocument/2006/relationships/image" Target="../media/image4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3.png"/><Relationship Id="rId7" Type="http://schemas.openxmlformats.org/officeDocument/2006/relationships/image" Target="../media/image28.png"/><Relationship Id="rId8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22.png"/><Relationship Id="rId7" Type="http://schemas.openxmlformats.org/officeDocument/2006/relationships/image" Target="../media/image31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37.png"/><Relationship Id="rId4" Type="http://schemas.openxmlformats.org/officeDocument/2006/relationships/image" Target="../media/image3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8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38.png"/><Relationship Id="rId20" Type="http://schemas.openxmlformats.org/officeDocument/2006/relationships/image" Target="../media/image39.png"/><Relationship Id="rId21" Type="http://schemas.openxmlformats.org/officeDocument/2006/relationships/image" Target="../media/image40.png"/><Relationship Id="rId22" Type="http://schemas.openxmlformats.org/officeDocument/2006/relationships/image" Target="../media/image41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5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¿Cuál es la </a:t>
            </a:r>
            <a:r>
              <a:rPr b="1">
                <a:solidFill>
                  <a:srgbClr val="7030A0"/>
                </a:solidFill>
              </a:rPr>
              <a:t>frecuencia</a:t>
            </a:r>
            <a:r>
              <a:t> de una onda?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frecuencia</a:t>
            </a:r>
            <a:r>
              <a:t> de una onda es...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248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936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89336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5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3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interferencia negativa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frecuencia</a:t>
            </a:r>
            <a:r>
              <a:t> porque…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interferencia negativa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frecuencia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3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purpl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purpl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purpl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purpl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interferencia negativa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frecuencia</a:t>
            </a:r>
            <a:r>
              <a:t> porque…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interferencia negativa</a:t>
            </a:r>
            <a:r>
              <a:t> está relacionada con la </a:t>
            </a:r>
            <a:r>
              <a:rPr b="1">
                <a:solidFill>
                  <a:srgbClr val="7030A0"/>
                </a:solidFill>
              </a:rPr>
              <a:t>frecuencia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09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amplitud</a:t>
            </a:r>
            <a:r>
              <a:t> de una onda?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amplitud</a:t>
            </a:r>
            <a:r>
              <a:t> de una onda es…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SPe03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Muestra dos ondas con igual </a:t>
            </a:r>
            <a:r>
              <a:rPr b="1">
                <a:solidFill>
                  <a:srgbClr val="7030A0"/>
                </a:solidFill>
              </a:rPr>
              <a:t>amplitud</a:t>
            </a:r>
            <a:r>
              <a:t>. ¿Cómo afectaría la </a:t>
            </a:r>
            <a:r>
              <a:rPr b="1">
                <a:solidFill>
                  <a:srgbClr val="7030A0"/>
                </a:solidFill>
              </a:rPr>
              <a:t>interferencia destructiva</a:t>
            </a:r>
            <a:r>
              <a:t> a la onda resultante si las dos ondas tuvieran diferentes </a:t>
            </a:r>
            <a:r>
              <a:rPr b="1">
                <a:solidFill>
                  <a:srgbClr val="7030A0"/>
                </a:solidFill>
              </a:rPr>
              <a:t>amplitudes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las dos ondas tuvieran diferentes </a:t>
            </a:r>
            <a:r>
              <a:rPr b="1">
                <a:solidFill>
                  <a:srgbClr val="7030A0"/>
                </a:solidFill>
              </a:rPr>
              <a:t>amplitudes</a:t>
            </a:r>
            <a:r>
              <a:t>, la </a:t>
            </a:r>
            <a:r>
              <a:rPr b="1">
                <a:solidFill>
                  <a:srgbClr val="7030A0"/>
                </a:solidFill>
              </a:rPr>
              <a:t>interferencia destructiva</a:t>
            </a:r>
            <a:r>
              <a:t> afectaría a la onda resultante de la siguiente manera…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
</a:t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1737360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interferencia destructiva/negativa.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3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3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55844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interferencia destructiva/negativa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21" name="Picture 20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22" name="Picture 21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23" name="Picture 22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4" name="Picture 23" descr="SPe05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5" name="Oval 24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Oval 25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Oval 26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interferencia destructiva/negativa...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interferencia destructiva/negativa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el término </a:t>
            </a:r>
            <a:r>
              <a:rPr b="1">
                <a:solidFill>
                  <a:srgbClr val="7030A0"/>
                </a:solidFill>
              </a:rPr>
              <a:t>interferencia destructiva/negativa</a:t>
            </a:r>
            <a:r>
              <a:t>.
Incluye otras 3-5 palabras de vocabulario en tu párrafo. Puedes incluir los siguientes inicios de oración:​
​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interferencia destructiva</a:t>
            </a:r>
            <a:r>
              <a:rPr i="1"/>
              <a:t> ocurre cuando…
</a:t>
            </a:r>
            <a:r>
              <a:rPr i="1"/>
              <a:t>•   La </a:t>
            </a:r>
            <a:r>
              <a:rPr i="1" b="1">
                <a:solidFill>
                  <a:srgbClr val="7030A0"/>
                </a:solidFill>
              </a:rPr>
              <a:t>interferencia negativa</a:t>
            </a:r>
            <a:r>
              <a:rPr i="1"/>
              <a:t> está relacionada con la </a:t>
            </a:r>
            <a:r>
              <a:rPr i="1" b="1">
                <a:solidFill>
                  <a:srgbClr val="7030A0"/>
                </a:solidFill>
              </a:rPr>
              <a:t>frecuencia</a:t>
            </a:r>
            <a:r>
              <a:rPr i="1"/>
              <a:t> porque...
</a:t>
            </a:r>
            <a:r>
              <a:rPr i="1"/>
              <a:t>•   Si las dos ondas tuvieran diferentes </a:t>
            </a:r>
            <a:r>
              <a:rPr i="1" b="1">
                <a:solidFill>
                  <a:srgbClr val="7030A0"/>
                </a:solidFill>
              </a:rPr>
              <a:t>amplitudes</a:t>
            </a:r>
            <a:r>
              <a:rPr i="1"/>
              <a:t>, la </a:t>
            </a:r>
            <a:r>
              <a:rPr i="1" b="1">
                <a:solidFill>
                  <a:srgbClr val="7030A0"/>
                </a:solidFill>
              </a:rPr>
              <a:t>interferencia destructiva</a:t>
            </a:r>
            <a:r>
              <a:rPr i="1"/>
              <a:t> afectaría a la onda resultante de la siguiente manera…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Adaptaciones para estudiantes bilingües emergentes recién llegados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399032"/>
            <a:ext cx="5916168" cy="1197864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Siempre </a:t>
            </a:r>
            <a:r>
              <a:rPr b="1" sz="1800"/>
              <a:t>pronuncien las palabras de vocabulario juntos en clase</a:t>
            </a:r>
            <a:r>
              <a:rPr sz="1800"/>
              <a:t>. Es aún más efectivo para los principiantes si divide cada sílaba mientras señala su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</a:t>
            </a:r>
          </a:p>
          <a:p>
            <a:r>
              <a:rPr i="1">
                <a:solidFill>
                  <a:srgbClr val="954ECA"/>
                </a:solidFill>
              </a:rPr>
              <a:t>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55844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  <p:pic>
        <p:nvPicPr>
          <p:cNvPr id="9" name="Picture 8" descr="SPe031i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interferencia destructiva/negativa.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Muestra dos ondas con igual amplitud. ¿Cómo afectaría la interferencia destructiva a la onda resultante si las dos ondas tuvieran diferentes amplitudes?</a:t>
            </a:r>
            <a:r>
              <a:t>
</a:t>
            </a:r>
            <a:r>
              <a:rPr i="1"/>
              <a:t>Si las dos ondas tuvieran diferentes amplitudes, la interferencia destructiva afectaría a la onda resultante de la siguiente manera…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pic>
        <p:nvPicPr>
          <p:cNvPr id="8" name="Picture 7" descr="SPe03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P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55844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 b="1"/>
            </a:pPr>
            <a:r>
              <a:t>Muestra dos ondas con igual amplitud. ¿Cómo afectaría la interferencia destructiva a la onda resultante si las dos ondas tuvieran diferentes amplitudes?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1874519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28600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</p:txBody>
      </p:sp>
      <p:pic>
        <p:nvPicPr>
          <p:cNvPr id="7" name="Picture 6" descr="SPe03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05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3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078992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3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63040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ocurre la </a:t>
            </a:r>
            <a:r>
              <a:rPr b="1">
                <a:solidFill>
                  <a:srgbClr val="7030A0"/>
                </a:solidFill>
              </a:rPr>
              <a:t>interferencia destructiva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interferencia destructiva</a:t>
            </a:r>
            <a:r>
              <a:t> ocurre cuando…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55844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