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55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7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recurso</a:t>
            </a:r>
            <a:r>
              <a:t>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recurso</a:t>
            </a:r>
            <a:r>
              <a:t>s son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7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2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ayuda al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reciclar/reciclaje.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2e07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2e05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reciclar/reciclaje...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,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 está relacionado con los </a:t>
            </a:r>
            <a:r>
              <a:rPr i="1" b="1">
                <a:solidFill>
                  <a:srgbClr val="7030A0"/>
                </a:solidFill>
              </a:rPr>
              <a:t>recursos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porque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 ayuda al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2e077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reciclar/reciclaje.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ayuda el reciclaje al medio ambiente?</a:t>
            </a:r>
            <a:r>
              <a:t>
</a:t>
            </a:r>
            <a:r>
              <a:rPr i="1"/>
              <a:t>El reciclaje ayuda al medio ambiente por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ayuda el reciclaje al medio ambiente?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