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7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convergent boundary</a:t>
            </a:r>
            <a:r>
              <a:t> formed?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convergent boundary</a:t>
            </a:r>
            <a:r>
              <a:t> is formed when…</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7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8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divergent boundary</a:t>
            </a:r>
            <a:r>
              <a:t> different from a </a:t>
            </a:r>
            <a:r>
              <a:rPr b="1">
                <a:solidFill>
                  <a:srgbClr val="7030A0"/>
                </a:solidFill>
              </a:rPr>
              <a:t>convergent boundary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divergent boundary</a:t>
            </a:r>
            <a:r>
              <a:t> is different from a </a:t>
            </a:r>
            <a:r>
              <a:rPr b="1">
                <a:solidFill>
                  <a:srgbClr val="7030A0"/>
                </a:solidFill>
              </a:rPr>
              <a:t>convergent boundary</a:t>
            </a:r>
            <a:r>
              <a:t> in that…</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8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divergent boundary</a:t>
            </a:r>
            <a:r>
              <a:t> different from a </a:t>
            </a:r>
            <a:r>
              <a:rPr b="1">
                <a:solidFill>
                  <a:srgbClr val="7030A0"/>
                </a:solidFill>
              </a:rPr>
              <a:t>convergent boundary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divergent boundary</a:t>
            </a:r>
            <a:r>
              <a:t> is different from a </a:t>
            </a:r>
            <a:r>
              <a:rPr b="1">
                <a:solidFill>
                  <a:srgbClr val="7030A0"/>
                </a:solidFill>
              </a:rPr>
              <a:t>convergent boundary</a:t>
            </a:r>
            <a:r>
              <a:t> in that…</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plates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8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happens when two </a:t>
            </a:r>
            <a:r>
              <a:rPr b="1">
                <a:solidFill>
                  <a:srgbClr val="7030A0"/>
                </a:solidFill>
              </a:rPr>
              <a:t>tectonic plates</a:t>
            </a:r>
            <a:r>
              <a:t> </a:t>
            </a:r>
            <a:r>
              <a:rPr b="1">
                <a:solidFill>
                  <a:srgbClr val="7030A0"/>
                </a:solidFill>
              </a:rPr>
              <a:t>diverge</a:t>
            </a:r>
            <a:r>
              <a:t> for a long period of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two </a:t>
            </a:r>
            <a:r>
              <a:rPr b="1">
                <a:solidFill>
                  <a:srgbClr val="7030A0"/>
                </a:solidFill>
              </a:rPr>
              <a:t>tectonic plates</a:t>
            </a:r>
            <a:r>
              <a:t> </a:t>
            </a:r>
            <a:r>
              <a:rPr b="1">
                <a:solidFill>
                  <a:srgbClr val="7030A0"/>
                </a:solidFill>
              </a:rPr>
              <a:t>diverge</a:t>
            </a:r>
            <a:r>
              <a:t> for a long period of time, I predict…</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divergent boundary.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divergent boundary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179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divergent boundary...</a:t>
            </a:r>
            <a:r>
              <a:rPr i="1"/>
              <a:t>
From this visual, I can infer… </a:t>
            </a:r>
            <a:r>
              <a:rPr i="0"/>
              <a:t>(use </a:t>
            </a:r>
            <a:r>
              <a:rPr b="1">
                <a:solidFill>
                  <a:srgbClr val="7030A0"/>
                </a:solidFill>
              </a:rPr>
              <a:t>divergent boundary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divergent boundary</a:t>
            </a:r>
            <a:r>
              <a:t>.
Include 3-5 other vocabulary words in your paragraph. You may include the following stems:​
</a:t>
            </a:r>
            <a:r>
              <a:rPr i="1"/>
              <a:t>•   A </a:t>
            </a:r>
            <a:r>
              <a:rPr i="1" b="1">
                <a:solidFill>
                  <a:srgbClr val="7030A0"/>
                </a:solidFill>
              </a:rPr>
              <a:t>divergent boundary</a:t>
            </a:r>
            <a:r>
              <a:rPr i="1"/>
              <a:t> is formed when…
</a:t>
            </a:r>
            <a:r>
              <a:rPr i="1"/>
              <a:t>•   A </a:t>
            </a:r>
            <a:r>
              <a:rPr i="1" b="1">
                <a:solidFill>
                  <a:srgbClr val="7030A0"/>
                </a:solidFill>
              </a:rPr>
              <a:t>divergent boundary</a:t>
            </a:r>
            <a:r>
              <a:rPr i="1"/>
              <a:t> is different from a </a:t>
            </a:r>
            <a:r>
              <a:rPr i="1" b="1">
                <a:solidFill>
                  <a:srgbClr val="7030A0"/>
                </a:solidFill>
              </a:rPr>
              <a:t>convergent boundary</a:t>
            </a:r>
            <a:r>
              <a:rPr i="1"/>
              <a:t> in that…
</a:t>
            </a:r>
            <a:r>
              <a:rPr i="1"/>
              <a:t>•   When two </a:t>
            </a:r>
            <a:r>
              <a:rPr i="1" b="1">
                <a:solidFill>
                  <a:srgbClr val="7030A0"/>
                </a:solidFill>
              </a:rPr>
              <a:t>tectonic plates</a:t>
            </a:r>
            <a:r>
              <a:rPr i="1"/>
              <a:t> </a:t>
            </a:r>
            <a:r>
              <a:rPr i="1" b="1">
                <a:solidFill>
                  <a:srgbClr val="7030A0"/>
                </a:solidFill>
              </a:rPr>
              <a:t>diverge</a:t>
            </a:r>
            <a:r>
              <a:rPr i="1"/>
              <a:t> for a long period of time,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18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divergent boundary.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predict happens when two tectonic plates diverge for a long period of time?</a:t>
            </a:r>
            <a:r>
              <a:t>
</a:t>
            </a:r>
            <a:r>
              <a:rPr i="1"/>
              <a:t>When two tectonic plates diverge for a long period of time, I predict…</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18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17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 you predict happens when two tectonic plates diverge for a long period of time?</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18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7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8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7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8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divergent boundary</a:t>
            </a:r>
            <a:r>
              <a:t> formed?​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divergent boundary</a:t>
            </a:r>
            <a:r>
              <a:t> is formed when…</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