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42.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3.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image" Target="../media/image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7.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42.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8.png"/><Relationship Id="rId22" Type="http://schemas.openxmlformats.org/officeDocument/2006/relationships/image" Target="../media/image49.png"/><Relationship Id="rId23" Type="http://schemas.openxmlformats.org/officeDocument/2006/relationships/image" Target="../media/image50.png"/><Relationship Id="rId24" Type="http://schemas.openxmlformats.org/officeDocument/2006/relationships/image" Target="../media/image5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2.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2.png"/><Relationship Id="rId2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2.png"/><Relationship Id="rId2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18.xml"/><Relationship Id="rId8" Type="http://schemas.openxmlformats.org/officeDocument/2006/relationships/image" Target="../media/image53.pn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22.png"/><Relationship Id="rId7" Type="http://schemas.openxmlformats.org/officeDocument/2006/relationships/image" Target="../media/image32.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8.png"/><Relationship Id="rId4" Type="http://schemas.openxmlformats.org/officeDocument/2006/relationships/image" Target="../media/image29.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38.png"/><Relationship Id="rId4" Type="http://schemas.openxmlformats.org/officeDocument/2006/relationships/image" Target="../media/image29.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0"/>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4), and that students interact with these objectives in some way (such as in Slide 5).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074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0"/>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Hetero- means “different.”  What does “different” have to do with how heterotrophs get their energy?</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Heterotrophs get their energy by…​</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7074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7008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are </a:t>
            </a:r>
            <a:r>
              <a:rPr b="1">
                <a:solidFill>
                  <a:srgbClr val="7030A0"/>
                </a:solidFill>
              </a:rPr>
              <a:t>autotroph</a:t>
            </a:r>
            <a:r>
              <a:t>s different from heterotrophs?</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Autotrophs are different from heterotrophs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008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0"/>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are </a:t>
            </a:r>
            <a:r>
              <a:rPr b="1">
                <a:solidFill>
                  <a:srgbClr val="7030A0"/>
                </a:solidFill>
              </a:rPr>
              <a:t>autotroph</a:t>
            </a:r>
            <a:r>
              <a:t>s different from heterotrophs?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Autotrophs are different from heterotrophs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103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0"/>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all organisms have in common?</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All organisms…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008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0"/>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could you identify an organism is an </a:t>
            </a:r>
            <a:r>
              <a:rPr b="1">
                <a:solidFill>
                  <a:srgbClr val="7030A0"/>
                </a:solidFill>
              </a:rPr>
              <a:t>autotroph</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could identify an organism as an </a:t>
            </a:r>
            <a:r>
              <a:rPr b="1">
                <a:solidFill>
                  <a:srgbClr val="7030A0"/>
                </a:solidFill>
              </a:rPr>
              <a:t>autotroph</a:t>
            </a:r>
            <a:r>
              <a:t> by…​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0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a:t>
            </a:r>
            <a:r>
              <a:rPr b="1">
                <a:solidFill>
                  <a:srgbClr val="7030A0"/>
                </a:solidFill>
              </a:rPr>
              <a:t>autotroph</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008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008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08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0"/>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autotroph</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7074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0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b="1">
                <a:solidFill>
                  <a:srgbClr val="7030A0"/>
                </a:solidFill>
              </a:rPr>
              <a:t>
autotroph...</a:t>
            </a:r>
            <a:r>
              <a:t>
From this visual, I can infer… (use </a:t>
            </a:r>
            <a:r>
              <a:rPr b="1">
                <a:solidFill>
                  <a:srgbClr val="7030A0"/>
                </a:solidFill>
              </a:rPr>
              <a:t>autotroph</a:t>
            </a:r>
            <a:r>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l">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l">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l">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l">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l">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l">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l">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l">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l">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l">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l">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l">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l">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l">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l">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l">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0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a:t>Also, …</a:t>
            </a:r>
            <a:r>
              <a:rPr sz="1600"/>
              <a:t>
• </a:t>
            </a:r>
            <a:r>
              <a:rPr sz="2400"/>
              <a:t>Additionally, …</a:t>
            </a:r>
            <a:r>
              <a:rPr sz="1600"/>
              <a:t>
• </a:t>
            </a:r>
            <a:r>
              <a:rPr sz="2400"/>
              <a:t>Furthermore, …</a:t>
            </a:r>
            <a:r>
              <a:rPr sz="1600"/>
              <a:t>
• </a:t>
            </a:r>
            <a:r>
              <a:rPr sz="2400"/>
              <a:t>Next, …</a:t>
            </a:r>
            <a:r>
              <a:rPr sz="1600"/>
              <a:t>
• </a:t>
            </a:r>
            <a:r>
              <a:rPr sz="2400"/>
              <a:t>For example, …</a:t>
            </a:r>
            <a:r>
              <a:rPr sz="1600"/>
              <a:t>
• </a:t>
            </a:r>
            <a:r>
              <a:rPr sz="2400"/>
              <a:t>Lastly, …</a:t>
            </a:r>
            <a:r>
              <a:rPr sz="1600"/>
              <a:t>
• </a:t>
            </a:r>
            <a:r>
              <a:rPr sz="2400"/>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0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Writing</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paragraph describing </a:t>
            </a:r>
            <a:r>
              <a:rPr b="1">
                <a:solidFill>
                  <a:srgbClr val="7030A0"/>
                </a:solidFill>
              </a:rPr>
              <a:t>autotroph</a:t>
            </a:r>
            <a:r>
              <a:t>.
Include 3-5 other vocabulary words in your paragraph.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l"/>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074920"/>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0"/>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nchor="ctr">
            <a:spAutoFit/>
          </a:bodyPr>
          <a:lstStyle/>
          <a:p>
            <a:pPr algn="l"/>
            <a:r>
              <a:rPr sz="2400"/>
              <a:t/>
            </a:r>
            <a:r>
              <a:rPr b="1" sz="2400"/>
              <a:t>5 things you notice in this image.</a:t>
            </a:r>
            <a:r>
              <a:rPr sz="2400"/>
              <a:t>
I notice…
</a:t>
            </a:r>
            <a:r>
              <a:rPr b="1" sz="2400"/>
              <a:t>1 thing you wonder about in this image.</a:t>
            </a:r>
            <a:r>
              <a:rPr sz="2400"/>
              <a:t>
I wonder…</a:t>
            </a:r>
          </a:p>
        </p:txBody>
      </p:sp>
      <p:pic>
        <p:nvPicPr>
          <p:cNvPr id="8" name="Picture 7" descr="se.png"/>
          <p:cNvPicPr>
            <a:picLocks noChangeAspect="1"/>
          </p:cNvPicPr>
          <p:nvPr/>
        </p:nvPicPr>
        <p:blipFill>
          <a:blip r:embed="rId6"/>
          <a:stretch>
            <a:fillRect/>
          </a:stretch>
        </p:blipFill>
        <p:spPr>
          <a:xfrm>
            <a:off x="2459736" y="6547104"/>
            <a:ext cx="565265" cy="310896"/>
          </a:xfrm>
          <a:prstGeom prst="rect">
            <a:avLst/>
          </a:prstGeom>
        </p:spPr>
      </p:pic>
      <p:pic>
        <p:nvPicPr>
          <p:cNvPr id="9" name="Picture 8" descr="S7008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a:t>
            </a:r>
            <a:r>
              <a:rPr b="1">
                <a:solidFill>
                  <a:srgbClr val="800080"/>
                </a:solidFill>
              </a:rPr>
              <a:t>autotroph.</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How could you identify an organism is an autotroph?</a:t>
            </a:r>
            <a:r>
              <a:t>
</a:t>
            </a:r>
            <a:r>
              <a:rPr i="1"/>
              <a:t>I could identify an organism as an autotroph by…​</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7008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7074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How could you identify an organism is an autotroph?</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word ____ means... because...</a:t>
            </a:r>
          </a:p>
          <a:p>
            <a:pPr>
              <a:lnSpc>
                <a:spcPct val="150000"/>
              </a:lnSpc>
              <a:defRPr i="1" sz="2400">
                <a:solidFill>
                  <a:srgbClr val="548235"/>
                </a:solidFill>
              </a:defRPr>
            </a:pPr>
            <a:r>
              <a:t>•   The picture makes me think of... because...</a:t>
            </a:r>
          </a:p>
        </p:txBody>
      </p:sp>
      <p:pic>
        <p:nvPicPr>
          <p:cNvPr id="7" name="Picture 6" descr="S7008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7074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00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074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7008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0"/>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kinds of species are </a:t>
            </a:r>
            <a:r>
              <a:rPr b="1">
                <a:solidFill>
                  <a:srgbClr val="7030A0"/>
                </a:solidFill>
              </a:rPr>
              <a:t>autotroph</a:t>
            </a:r>
            <a:r>
              <a:t>s?</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Autotrophs are…​</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