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4.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What makes a strong </a:t>
            </a:r>
            <a:r>
              <a:rPr b="1">
                <a:solidFill>
                  <a:srgbClr val="7030A0"/>
                </a:solidFill>
              </a:rPr>
              <a:t>electric current</a:t>
            </a:r>
            <a:r>
              <a:t> different from a weak </a:t>
            </a:r>
            <a:r>
              <a:rPr b="1">
                <a:solidFill>
                  <a:srgbClr val="7030A0"/>
                </a:solidFill>
              </a:rPr>
              <a:t>electric current</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503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5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8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a:t>
            </a:r>
            <a:r>
              <a:rPr b="1">
                <a:solidFill>
                  <a:srgbClr val="7030A0"/>
                </a:solidFill>
              </a:rPr>
              <a:t>open circuit</a:t>
            </a:r>
            <a:r>
              <a:t> “open?”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circuit</a:t>
            </a:r>
            <a:r>
              <a:t> is “open”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5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this </a:t>
            </a:r>
            <a:r>
              <a:rPr b="1">
                <a:solidFill>
                  <a:srgbClr val="7030A0"/>
                </a:solidFill>
              </a:rPr>
              <a:t>circuit incomplete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make this </a:t>
            </a:r>
            <a:r>
              <a:rPr b="1">
                <a:solidFill>
                  <a:srgbClr val="7030A0"/>
                </a:solidFill>
              </a:rPr>
              <a:t>circuit incomplete</a:t>
            </a:r>
            <a:r>
              <a:t> by…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closed/complete circuit.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5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closed/complete circuit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5033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closed/complete circuit...</a:t>
            </a:r>
            <a:r>
              <a:rPr i="1"/>
              <a:t>
From this visual, I can infer… </a:t>
            </a:r>
            <a:r>
              <a:rPr i="0"/>
              <a:t>(use </a:t>
            </a:r>
            <a:r>
              <a:rPr b="1">
                <a:solidFill>
                  <a:srgbClr val="7030A0"/>
                </a:solidFill>
              </a:rPr>
              <a:t>closed/complete circuit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5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closed/complete circuit</a:t>
            </a:r>
            <a:r>
              <a:t>.
Include 3-5 other vocabulary words in your paragraph. You may include the following stems:​
</a:t>
            </a:r>
            <a:r>
              <a:rPr i="1"/>
              <a:t>•   A </a:t>
            </a:r>
            <a:r>
              <a:rPr i="1" b="1">
                <a:solidFill>
                  <a:srgbClr val="7030A0"/>
                </a:solidFill>
              </a:rPr>
              <a:t>complete circuit</a:t>
            </a:r>
            <a:r>
              <a:rPr i="1"/>
              <a:t> is “closed” because…
</a:t>
            </a:r>
            <a:r>
              <a:rPr i="1"/>
              <a:t>•   A </a:t>
            </a:r>
            <a:r>
              <a:rPr i="1" b="1">
                <a:solidFill>
                  <a:srgbClr val="7030A0"/>
                </a:solidFill>
              </a:rPr>
              <a:t>closed circuit</a:t>
            </a:r>
            <a:r>
              <a:rPr i="1"/>
              <a:t> is related to </a:t>
            </a:r>
            <a:r>
              <a:rPr i="1" b="1">
                <a:solidFill>
                  <a:srgbClr val="7030A0"/>
                </a:solidFill>
              </a:rPr>
              <a:t>electric current</a:t>
            </a:r>
            <a:r>
              <a:rPr i="1"/>
              <a:t> because…
</a:t>
            </a:r>
            <a:r>
              <a:rPr i="1"/>
              <a:t>•   I could make this </a:t>
            </a:r>
            <a:r>
              <a:rPr i="1" b="1">
                <a:solidFill>
                  <a:srgbClr val="7030A0"/>
                </a:solidFill>
              </a:rPr>
              <a:t>circuit incomplete</a:t>
            </a:r>
            <a:r>
              <a:rPr i="1"/>
              <a:t> by…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5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closed/complete circuit.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make this circuit incomplete?
</a:t>
            </a:r>
            <a:r>
              <a:t>
</a:t>
            </a:r>
            <a:r>
              <a:rPr i="1"/>
              <a:t>I could make this circuit incomplete by…
</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5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503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make this circuit incomplete?</a:t>
            </a:r>
            <a:b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5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503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5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5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complete circuit</a:t>
            </a:r>
            <a:r>
              <a:t> “closed?”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complete circuit</a:t>
            </a:r>
            <a:r>
              <a:t> is “closed” because…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