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6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formas de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formas de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6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3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3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8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/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3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</a:t>
            </a:r>
            <a:r>
              <a:rPr b="1">
                <a:solidFill>
                  <a:srgbClr val="7030A0"/>
                </a:solidFill>
              </a:rPr>
              <a:t>temporada</a:t>
            </a:r>
            <a:r>
              <a:t> crees que se forma 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generalmente se forma en _______ porque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granizo.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2e06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granizo...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Granizo</a:t>
            </a:r>
            <a:r>
              <a:rPr i="1"/>
              <a:t> es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granizo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precipitación</a:t>
            </a:r>
            <a:r>
              <a:rPr i="1"/>
              <a:t> porque ...
</a:t>
            </a:r>
            <a:r>
              <a:rPr i="1"/>
              <a:t>•   Creo que el </a:t>
            </a:r>
            <a:r>
              <a:rPr i="1" b="1">
                <a:solidFill>
                  <a:srgbClr val="7030A0"/>
                </a:solidFill>
              </a:rPr>
              <a:t>granizo</a:t>
            </a:r>
            <a:r>
              <a:rPr i="1"/>
              <a:t> generalmente se forma en _______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2e039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granizo.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¿En qué temporada crees que se forma el granizo? ¿Por qué?</a:t>
            </a:r>
            <a:r>
              <a:t>
</a:t>
            </a:r>
            <a:r>
              <a:rPr i="1"/>
              <a:t>Creo que el granizo generalmente se forma en _______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2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2e06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¿En qué temporada crees que se forma el granizo?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2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2e06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6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3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