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9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According to the </a:t>
            </a:r>
            <a:r>
              <a:rPr b="1">
                <a:solidFill>
                  <a:srgbClr val="7030A0"/>
                </a:solidFill>
              </a:rPr>
              <a:t>law of conservation of energy</a:t>
            </a:r>
            <a:r>
              <a:t>, what happens when </a:t>
            </a:r>
            <a:r>
              <a:rPr b="1">
                <a:solidFill>
                  <a:srgbClr val="7030A0"/>
                </a:solidFill>
              </a:rPr>
              <a:t>energy</a:t>
            </a:r>
            <a:r>
              <a:t> is converted?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According to the </a:t>
            </a:r>
            <a:r>
              <a:rPr b="1">
                <a:solidFill>
                  <a:srgbClr val="7030A0"/>
                </a:solidFill>
              </a:rPr>
              <a:t>law of conservation of energy</a:t>
            </a:r>
            <a:r>
              <a:t>, when </a:t>
            </a:r>
            <a:r>
              <a:rPr b="1">
                <a:solidFill>
                  <a:srgbClr val="7030A0"/>
                </a:solidFill>
              </a:rPr>
              <a:t>energy</a:t>
            </a:r>
            <a:r>
              <a:t> is converted...</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9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8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0th law of thermodynamics</a:t>
            </a:r>
            <a:r>
              <a:t> related to the </a:t>
            </a:r>
            <a:r>
              <a:rPr b="1">
                <a:solidFill>
                  <a:srgbClr val="7030A0"/>
                </a:solidFill>
              </a:rPr>
              <a:t>1st law of thermodynamics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0th law of thermodynamics</a:t>
            </a:r>
            <a:r>
              <a:t> is related to the </a:t>
            </a:r>
            <a:r>
              <a:rPr b="1">
                <a:solidFill>
                  <a:srgbClr val="7030A0"/>
                </a:solidFill>
              </a:rPr>
              <a:t>1st law of thermodynamics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8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the </a:t>
            </a:r>
            <a:r>
              <a:rPr b="1">
                <a:solidFill>
                  <a:srgbClr val="7030A0"/>
                </a:solidFill>
              </a:rPr>
              <a:t>0th law of thermodynamics</a:t>
            </a:r>
            <a:r>
              <a:t> related to the </a:t>
            </a:r>
            <a:r>
              <a:rPr b="1">
                <a:solidFill>
                  <a:srgbClr val="7030A0"/>
                </a:solidFill>
              </a:rPr>
              <a:t>1st law of thermodynamics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0th law of thermodynamics</a:t>
            </a:r>
            <a:r>
              <a:t> is related to the </a:t>
            </a:r>
            <a:r>
              <a:rPr b="1">
                <a:solidFill>
                  <a:srgbClr val="7030A0"/>
                </a:solidFill>
              </a:rPr>
              <a:t>1st law of thermodynamics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8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a system function if the </a:t>
            </a:r>
            <a:r>
              <a:rPr b="1">
                <a:solidFill>
                  <a:srgbClr val="7030A0"/>
                </a:solidFill>
              </a:rPr>
              <a:t>0th law of thermodynamics</a:t>
            </a:r>
            <a:r>
              <a:t> was not true?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0th law of thermodynamics</a:t>
            </a:r>
            <a:r>
              <a:t> was not true, a system would...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0th law of thermodynamics.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8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0th law of thermodynamics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94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0th law of thermodynamics...</a:t>
            </a:r>
            <a:r>
              <a:rPr i="1"/>
              <a:t>
From this visual, I can infer… </a:t>
            </a:r>
            <a:r>
              <a:rPr i="0"/>
              <a:t>(use </a:t>
            </a:r>
            <a:r>
              <a:rPr b="1">
                <a:solidFill>
                  <a:srgbClr val="7030A0"/>
                </a:solidFill>
              </a:rPr>
              <a:t>0th law of thermodynamics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8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0th law of thermodynamics</a:t>
            </a:r>
            <a:r>
              <a:t>.
Include 3-5 other vocabulary words in your paragraph. You may include the following stems:​
</a:t>
            </a:r>
            <a:r>
              <a:rPr i="1"/>
              <a:t>•   The </a:t>
            </a:r>
            <a:r>
              <a:rPr i="1" b="1">
                <a:solidFill>
                  <a:srgbClr val="7030A0"/>
                </a:solidFill>
              </a:rPr>
              <a:t>0th law of thermodynamics</a:t>
            </a:r>
            <a:r>
              <a:rPr i="1"/>
              <a:t> states...
</a:t>
            </a:r>
            <a:r>
              <a:rPr i="1"/>
              <a:t>•   The </a:t>
            </a:r>
            <a:r>
              <a:rPr i="1" b="1">
                <a:solidFill>
                  <a:srgbClr val="7030A0"/>
                </a:solidFill>
              </a:rPr>
              <a:t>0th law of thermodynamics</a:t>
            </a:r>
            <a:r>
              <a:rPr i="1"/>
              <a:t> is related to the </a:t>
            </a:r>
            <a:r>
              <a:rPr i="1" b="1">
                <a:solidFill>
                  <a:srgbClr val="7030A0"/>
                </a:solidFill>
              </a:rPr>
              <a:t>1st law of thermodynamics</a:t>
            </a:r>
            <a:r>
              <a:rPr i="1"/>
              <a:t> because...
</a:t>
            </a:r>
            <a:r>
              <a:rPr i="1"/>
              <a:t>•   If the </a:t>
            </a:r>
            <a:r>
              <a:rPr i="1" b="1">
                <a:solidFill>
                  <a:srgbClr val="7030A0"/>
                </a:solidFill>
              </a:rPr>
              <a:t>0th law of thermodynamics</a:t>
            </a:r>
            <a:r>
              <a:rPr i="1"/>
              <a:t> was not true, a system would...</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8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0th law of thermodynamics.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a system function if the 0th law of thermodynamics was not true?</a:t>
            </a:r>
            <a:r>
              <a:t>
</a:t>
            </a:r>
            <a:r>
              <a:rPr i="1"/>
              <a:t>If the 0th law of thermodynamics was not true, a system would...</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8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9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a system function if the 0th law of thermodynamics was not true?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8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8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0th law of thermodynamics</a:t>
            </a:r>
            <a:r>
              <a:t> state?</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0th law of thermodynamics</a:t>
            </a:r>
            <a:r>
              <a:t> states...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