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30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53.png"/><Relationship Id="rId9" Type="http://schemas.openxmlformats.org/officeDocument/2006/relationships/image" Target="../media/image30.png"/><Relationship Id="rId10" Type="http://schemas.openxmlformats.org/officeDocument/2006/relationships/image" Target="../media/image46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/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24w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adaptarse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Adaptarse</a:t>
            </a:r>
            <a:r>
              <a:t> significa…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ser beneficiosa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para una bacteria receptora?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puede ser beneficiosa para una bacteria receptora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recombinación.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024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5" name="Picture 24" descr="SBe00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recombinación...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recombinación</a:t>
            </a:r>
            <a:r>
              <a:rPr i="1"/>
              <a:t>, ...
</a:t>
            </a:r>
            <a:r>
              <a:rPr i="1"/>
              <a:t>•   La</a:t>
            </a:r>
            <a:r>
              <a:rPr i="1" b="1">
                <a:solidFill>
                  <a:srgbClr val="7030A0"/>
                </a:solidFill>
              </a:rPr>
              <a:t> recombinación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adaptaciones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recombinación</a:t>
            </a:r>
            <a:r>
              <a:rPr i="1"/>
              <a:t> puede ser beneficiosa para una bacteria receptora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21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recombinación.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ser beneficiosa la recombinación para una bacteria receptora?</a:t>
            </a:r>
            <a:r>
              <a:t>
</a:t>
            </a:r>
            <a:r>
              <a:rPr i="1"/>
              <a:t>La recombinación puede ser beneficiosa para una bacteria receptora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 ser beneficiosa la recombinación para una bacteria receptora?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Los términos ____ y ____ se relacionan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