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4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happens in a </a:t>
            </a:r>
            <a:r>
              <a:rPr b="1">
                <a:solidFill>
                  <a:srgbClr val="7030A0"/>
                </a:solidFill>
              </a:rPr>
              <a:t>life cycle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In a </a:t>
            </a:r>
            <a:r>
              <a:rPr b="1">
                <a:solidFill>
                  <a:srgbClr val="7030A0"/>
                </a:solidFill>
              </a:rPr>
              <a:t>life cycle</a:t>
            </a:r>
            <a:r>
              <a:t>,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K04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K07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does a </a:t>
            </a:r>
            <a:r>
              <a:rPr b="1">
                <a:solidFill>
                  <a:srgbClr val="7030A0"/>
                </a:solidFill>
              </a:rPr>
              <a:t>seed</a:t>
            </a:r>
            <a:r>
              <a:t> have to do with a </a:t>
            </a:r>
            <a:r>
              <a:rPr b="1">
                <a:solidFill>
                  <a:srgbClr val="7030A0"/>
                </a:solidFill>
              </a:rPr>
              <a:t>life cycle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seed</a:t>
            </a:r>
            <a:r>
              <a:t> is related to a </a:t>
            </a:r>
            <a:r>
              <a:rPr b="1">
                <a:solidFill>
                  <a:srgbClr val="7030A0"/>
                </a:solidFill>
              </a:rPr>
              <a:t>life cycle</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7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a </a:t>
            </a:r>
            <a:r>
              <a:rPr b="1">
                <a:solidFill>
                  <a:srgbClr val="7030A0"/>
                </a:solidFill>
              </a:rPr>
              <a:t>seed</a:t>
            </a:r>
            <a:r>
              <a:t> have to do with a </a:t>
            </a:r>
            <a:r>
              <a:rPr b="1">
                <a:solidFill>
                  <a:srgbClr val="7030A0"/>
                </a:solidFill>
              </a:rPr>
              <a:t>life cycle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seed</a:t>
            </a:r>
            <a:r>
              <a:t> is related to a </a:t>
            </a:r>
            <a:r>
              <a:rPr b="1">
                <a:solidFill>
                  <a:srgbClr val="7030A0"/>
                </a:solidFill>
              </a:rPr>
              <a:t>life cycle</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6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plant</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Plant</a:t>
            </a:r>
            <a:r>
              <a:t>s are...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7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plants</a:t>
            </a:r>
            <a:r>
              <a:t> make </a:t>
            </a:r>
            <a:r>
              <a:rPr b="1">
                <a:solidFill>
                  <a:srgbClr val="7030A0"/>
                </a:solidFill>
              </a:rPr>
              <a:t>seed</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plants</a:t>
            </a:r>
            <a:r>
              <a:t> make </a:t>
            </a:r>
            <a:r>
              <a:rPr b="1">
                <a:solidFill>
                  <a:srgbClr val="7030A0"/>
                </a:solidFill>
              </a:rPr>
              <a:t>seed</a:t>
            </a:r>
            <a:r>
              <a:t>s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seed.</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7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7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seed</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K045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seed...</a:t>
            </a:r>
            <a:r>
              <a:rPr i="1"/>
              <a:t>
From this visual, I can infer… </a:t>
            </a:r>
            <a:r>
              <a:rPr i="0"/>
              <a:t>(use </a:t>
            </a:r>
            <a:r>
              <a:rPr b="1">
                <a:solidFill>
                  <a:srgbClr val="7030A0"/>
                </a:solidFill>
              </a:rPr>
              <a:t>seed</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seed</a:t>
            </a:r>
            <a:r>
              <a:t>.
Include 3-5 other vocabulary words in your paragraph. You may include the following stems:​
</a:t>
            </a:r>
            <a:r>
              <a:rPr i="1"/>
              <a:t>•   A </a:t>
            </a:r>
            <a:r>
              <a:rPr i="1" b="1">
                <a:solidFill>
                  <a:srgbClr val="7030A0"/>
                </a:solidFill>
              </a:rPr>
              <a:t>seed</a:t>
            </a:r>
            <a:r>
              <a:rPr i="1"/>
              <a:t> is...
</a:t>
            </a:r>
            <a:r>
              <a:rPr i="1"/>
              <a:t>•   A </a:t>
            </a:r>
            <a:r>
              <a:rPr i="1" b="1">
                <a:solidFill>
                  <a:srgbClr val="7030A0"/>
                </a:solidFill>
              </a:rPr>
              <a:t>seed</a:t>
            </a:r>
            <a:r>
              <a:rPr i="1"/>
              <a:t> is related to a </a:t>
            </a:r>
            <a:r>
              <a:rPr i="1" b="1">
                <a:solidFill>
                  <a:srgbClr val="7030A0"/>
                </a:solidFill>
              </a:rPr>
              <a:t>life cycle</a:t>
            </a:r>
            <a:r>
              <a:rPr i="1"/>
              <a:t> because...
</a:t>
            </a:r>
            <a:r>
              <a:rPr i="1"/>
              <a:t>•   I think </a:t>
            </a:r>
            <a:r>
              <a:rPr i="1" b="1">
                <a:solidFill>
                  <a:srgbClr val="7030A0"/>
                </a:solidFill>
              </a:rPr>
              <a:t>plants</a:t>
            </a:r>
            <a:r>
              <a:rPr i="1"/>
              <a:t> make </a:t>
            </a:r>
            <a:r>
              <a:rPr i="1" b="1">
                <a:solidFill>
                  <a:srgbClr val="7030A0"/>
                </a:solidFill>
              </a:rPr>
              <a:t>seed</a:t>
            </a:r>
            <a:r>
              <a:rPr i="1"/>
              <a:t>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K077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seed.</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plants make seeds?</a:t>
            </a:r>
            <a:r>
              <a:t>
</a:t>
            </a:r>
            <a:r>
              <a:rPr i="1"/>
              <a:t>I think plants make seeds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K077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K045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do you think plants make seeds?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K07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K045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7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4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7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seed</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seed</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