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sobre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y la temperatura de un gas?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similar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similar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Ce0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utilizarse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para encontrar la cantidad de gas en un recipiente si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aumenta?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podría utilizarse para encontrar la cantidad de gas en un recipiente mediante…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Avogadro.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C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Avogadro...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establece 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ley de Charles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podría utilizarse para encontrar la cantidad de gas en un recipiente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Ce01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Avogadro.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utilizarse la ley de Avogadro para encontrar la cantidad de gas en un recipiente si el volumen aumenta?</a:t>
            </a:r>
            <a:r>
              <a:t>
</a:t>
            </a:r>
            <a:r>
              <a:rPr i="1"/>
              <a:t>La ley de Avogadro podría utilizarse para encontrar la cantidad de gas en un recipiente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 utilizarse la ley de Avogadro para encontrar la cantidad de gas en un recipiente si el volumen aumenta?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sobre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y la cantidad de gas?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establece 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