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53.png"/><Relationship Id="rId9" Type="http://schemas.openxmlformats.org/officeDocument/2006/relationships/image" Target="../media/image4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13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cuando 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infecta</a:t>
            </a:r>
            <a:r>
              <a:t> una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Cuando un </a:t>
            </a:r>
            <a:r>
              <a:rPr b="1">
                <a:solidFill>
                  <a:srgbClr val="7030A0"/>
                </a:solidFill>
              </a:rPr>
              <a:t>virus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infecta</a:t>
            </a:r>
            <a:r>
              <a:t> una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,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13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26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una </a:t>
            </a:r>
            <a:r>
              <a:rPr b="1">
                <a:solidFill>
                  <a:srgbClr val="7030A0"/>
                </a:solidFill>
              </a:rPr>
              <a:t>vacuna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infección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vacuna</a:t>
            </a:r>
            <a:r>
              <a:t> está relacionada con una </a:t>
            </a:r>
            <a:r>
              <a:rPr b="1">
                <a:solidFill>
                  <a:srgbClr val="7030A0"/>
                </a:solidFill>
              </a:rPr>
              <a:t>infección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26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una </a:t>
            </a:r>
            <a:r>
              <a:rPr b="1">
                <a:solidFill>
                  <a:srgbClr val="7030A0"/>
                </a:solidFill>
              </a:rPr>
              <a:t>vacuna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infección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vacuna</a:t>
            </a:r>
            <a:r>
              <a:t> está relacionada con una </a:t>
            </a:r>
            <a:r>
              <a:rPr b="1">
                <a:solidFill>
                  <a:srgbClr val="7030A0"/>
                </a:solidFill>
              </a:rPr>
              <a:t>infección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20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población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población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Be26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vería afectada la </a:t>
            </a:r>
            <a:r>
              <a:rPr b="1">
                <a:solidFill>
                  <a:srgbClr val="7030A0"/>
                </a:solidFill>
              </a:rPr>
              <a:t>población</a:t>
            </a:r>
            <a:r>
              <a:t> humana si no tuviéramos </a:t>
            </a:r>
            <a:r>
              <a:rPr b="1">
                <a:solidFill>
                  <a:srgbClr val="7030A0"/>
                </a:solidFill>
              </a:rPr>
              <a:t>vacuna</a:t>
            </a:r>
            <a:r>
              <a:t>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no tuviéramos </a:t>
            </a:r>
            <a:r>
              <a:rPr b="1">
                <a:solidFill>
                  <a:srgbClr val="7030A0"/>
                </a:solidFill>
              </a:rPr>
              <a:t>vacuna</a:t>
            </a:r>
            <a:r>
              <a:t>s, la </a:t>
            </a:r>
            <a:r>
              <a:rPr b="1">
                <a:solidFill>
                  <a:srgbClr val="7030A0"/>
                </a:solidFill>
              </a:rPr>
              <a:t>población</a:t>
            </a:r>
            <a:r>
              <a:t> humana se vería afectada por...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vacuna.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6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6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vacuna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Be13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vacuna...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vacuna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vacuna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vacuna</a:t>
            </a:r>
            <a:r>
              <a:rPr i="1"/>
              <a:t>…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vacuna</a:t>
            </a:r>
            <a:r>
              <a:rPr i="1"/>
              <a:t> está relacionada con una </a:t>
            </a:r>
            <a:r>
              <a:rPr i="1" b="1">
                <a:solidFill>
                  <a:srgbClr val="7030A0"/>
                </a:solidFill>
              </a:rPr>
              <a:t>infección</a:t>
            </a:r>
            <a:r>
              <a:rPr i="1"/>
              <a:t> porque...
</a:t>
            </a:r>
            <a:r>
              <a:rPr i="1"/>
              <a:t>•   Si no tuviéramos </a:t>
            </a:r>
            <a:r>
              <a:rPr i="1" b="1">
                <a:solidFill>
                  <a:srgbClr val="7030A0"/>
                </a:solidFill>
              </a:rPr>
              <a:t>vacuna</a:t>
            </a:r>
            <a:r>
              <a:rPr i="1"/>
              <a:t>s, la </a:t>
            </a:r>
            <a:r>
              <a:rPr i="1" b="1">
                <a:solidFill>
                  <a:srgbClr val="7030A0"/>
                </a:solidFill>
              </a:rPr>
              <a:t>población</a:t>
            </a:r>
            <a:r>
              <a:rPr i="1"/>
              <a:t> humana se vería afectada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Be263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vacuna.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se vería afectada la población humana si no tuviéramos vacunas?</a:t>
            </a:r>
            <a:r>
              <a:t>
</a:t>
            </a:r>
            <a:r>
              <a:rPr i="1"/>
              <a:t>Si no tuviéramos vacunas, la población humana se vería afectada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Be2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Be13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¿Cómo se vería afectada la población humana si no tuviéramos vacunas?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Be2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Be13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3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26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vacuna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vacuna</a:t>
            </a:r>
            <a:r>
              <a:t>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